
<file path=[Content_Types].xml><?xml version="1.0" encoding="utf-8"?>
<Types xmlns="http://schemas.openxmlformats.org/package/2006/content-types">
  <Default Extension="png" ContentType="image/png"/>
  <Default Extension="rels" ContentType="application/vnd.openxmlformats-package.relationships+xml"/>
  <Default Extension="tif" ContentType="image/tif"/>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p:sldMasterIdLst>
    <p:sldMasterId id="2147483648" r:id="rId1"/>
  </p:sldMasterIdLst>
  <p:notesMasterIdLst>
    <p:notesMasterId r:id="rId12"/>
  </p:notesMasterIdLst>
  <p:sldIdLst>
    <p:sldId id="256" r:id="rId2"/>
    <p:sldId id="257" r:id="rId3"/>
    <p:sldId id="260" r:id="rId4"/>
    <p:sldId id="262" r:id="rId5"/>
    <p:sldId id="263" r:id="rId6"/>
    <p:sldId id="266" r:id="rId7"/>
    <p:sldId id="267" r:id="rId8"/>
    <p:sldId id="258" r:id="rId9"/>
    <p:sldId id="265" r:id="rId10"/>
    <p:sldId id="264" r:id="rId11"/>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228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lumOff val="-13575"/>
            </a:schemeClr>
          </a:solidFill>
        </a:fill>
      </a:tcStyle>
    </a:firstCol>
    <a:lastRow>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hueOff val="114395"/>
              <a:lumOff val="-24975"/>
            </a:schemeClr>
          </a:solidFill>
        </a:fill>
      </a:tcStyle>
    </a:firstRow>
  </a:tblStyle>
  <a:tblStyle styleId="{C7B018BB-80A7-4F77-B60F-C8B233D01FF8}" styleName="">
    <a:tblBg/>
    <a:wholeTbl>
      <a:tcTxStyle b="off" i="off">
        <a:font>
          <a:latin typeface="Helvetica Neue"/>
          <a:ea typeface="Helvetica Neue"/>
          <a:cs typeface="Helvetica Neue"/>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ff" i="off">
        <a:fontRef idx="min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3">
              <a:hueOff val="362282"/>
              <a:satOff val="31803"/>
              <a:lumOff val="-18242"/>
            </a:schemeClr>
          </a:solidFill>
        </a:fill>
      </a:tcStyle>
    </a:firstCol>
    <a:lastRow>
      <a:tcTxStyle b="off" i="off">
        <a:font>
          <a:latin typeface="Helvetica Neue"/>
          <a:ea typeface="Helvetica Neue"/>
          <a:cs typeface="Helvetica Neue"/>
        </a:font>
        <a:srgbClr val="000000"/>
      </a:tcTxStyle>
      <a:tcStyle>
        <a:tcBdr>
          <a:left>
            <a:ln w="12700" cap="flat">
              <a:solidFill>
                <a:srgbClr val="606060"/>
              </a:solidFill>
              <a:prstDash val="solid"/>
              <a:miter lim="400000"/>
            </a:ln>
          </a:left>
          <a:right>
            <a:ln w="12700" cap="flat">
              <a:solidFill>
                <a:srgbClr val="606060"/>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EBEBEB"/>
          </a:solidFill>
        </a:fill>
      </a:tcStyle>
    </a:lastRow>
    <a:firstRow>
      <a:tcTxStyle b="off" i="off">
        <a:fontRef idx="minor">
          <a:srgbClr val="FFFFFF"/>
        </a:fontRef>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rgbClr val="017101"/>
          </a:solidFill>
        </a:fill>
      </a:tcStyle>
    </a:firstRow>
  </a:tblStyle>
  <a:tblStyle styleId="{EEE7283C-3CF3-47DC-8721-378D4A62B228}" styleName="">
    <a:tblBg/>
    <a:wholeTbl>
      <a:tcTxStyle b="off" i="off">
        <a:font>
          <a:latin typeface="Helvetica Neue Light"/>
          <a:ea typeface="Helvetica Neue Light"/>
          <a:cs typeface="Helvetica Neue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FAF7E9"/>
          </a:solidFill>
        </a:fill>
      </a:tcStyle>
    </a:wholeTbl>
    <a:band2H>
      <a:tcTxStyle/>
      <a:tcStyle>
        <a:tcBdr/>
        <a:fill>
          <a:solidFill>
            <a:srgbClr val="EDEADD"/>
          </a:solidFill>
        </a:fill>
      </a:tcStyle>
    </a:band2H>
    <a:firstCol>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9BA00"/>
          </a:solidFill>
        </a:fill>
      </a:tcStyle>
    </a:firstCol>
    <a:la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lastRow>
    <a:fir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firstRow>
  </a:tblStyle>
  <a:tblStyle styleId="{CF821DB8-F4EB-4A41-A1BA-3FCAFE7338EE}" styleName="">
    <a:tblBg/>
    <a:wholeTbl>
      <a:tcTxStyle b="off" i="off">
        <a:font>
          <a:latin typeface="Helvetica Neue"/>
          <a:ea typeface="Helvetica Neue"/>
          <a:cs typeface="Helvetica Neue"/>
        </a:font>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EBEBEB"/>
          </a:solidFill>
        </a:fill>
      </a:tcStyle>
    </a:wholeTbl>
    <a:band2H>
      <a:tcTxStyle/>
      <a:tcStyle>
        <a:tcBdr/>
        <a:fill>
          <a:solidFill>
            <a:srgbClr val="DADBDA"/>
          </a:solidFill>
        </a:fill>
      </a:tcStyle>
    </a:band2H>
    <a:firstCol>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chemeClr val="accent6">
              <a:hueOff val="-146070"/>
              <a:satOff val="-10048"/>
              <a:lumOff val="-30626"/>
            </a:schemeClr>
          </a:solidFill>
        </a:fill>
      </a:tcStyle>
    </a:firstCol>
    <a:la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lastRow>
    <a:fir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firstRow>
  </a:tblStyle>
  <a:tblStyle styleId="{33BA23B1-9221-436E-865A-0063620EA4FD}" styleName="">
    <a:tblBg/>
    <a:wholeTbl>
      <a:tcTxStyle b="off" i="off">
        <a:font>
          <a:latin typeface="Helvetica Neue"/>
          <a:ea typeface="Helvetica Neue"/>
          <a:cs typeface="Helvetica Neue"/>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B5B5C1"/>
          </a:solidFill>
        </a:fill>
      </a:tcStyle>
    </a:wholeTbl>
    <a:band2H>
      <a:tcTxStyle/>
      <a:tcStyle>
        <a:tcBdr/>
        <a:fill>
          <a:solidFill>
            <a:srgbClr val="9A9AA5"/>
          </a:solidFill>
        </a:fill>
      </a:tcStyle>
    </a:band2H>
    <a:firstCol>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85F"/>
          </a:solidFill>
        </a:fill>
      </a:tcStyle>
    </a:firstCol>
    <a:la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lastRow>
    <a:fir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firstRow>
  </a:tblStyle>
  <a:tblStyle styleId="{2708684C-4D16-4618-839F-0558EEFCDFE6}" styleName="">
    <a:tblBg/>
    <a:wholeTbl>
      <a:tcTxStyle b="off"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Neue"/>
          <a:ea typeface="Helvetica Neue"/>
          <a:cs typeface="Helvetica Neue"/>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385"/>
    <p:restoredTop sz="90926"/>
  </p:normalViewPr>
  <p:slideViewPr>
    <p:cSldViewPr snapToGrid="0" snapToObjects="1">
      <p:cViewPr varScale="1">
        <p:scale>
          <a:sx n="52" d="100"/>
          <a:sy n="52" d="100"/>
        </p:scale>
        <p:origin x="1116" y="22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20D138-7B9D-D445-BD4F-1D47878C2550}" type="doc">
      <dgm:prSet loTypeId="urn:microsoft.com/office/officeart/2005/8/layout/vList5" loCatId="list" qsTypeId="urn:microsoft.com/office/officeart/2005/8/quickstyle/simple1" qsCatId="simple" csTypeId="urn:microsoft.com/office/officeart/2005/8/colors/accent1_5" csCatId="accent1" phldr="1"/>
      <dgm:spPr/>
      <dgm:t>
        <a:bodyPr/>
        <a:lstStyle/>
        <a:p>
          <a:endParaRPr lang="en-US"/>
        </a:p>
      </dgm:t>
    </dgm:pt>
    <dgm:pt modelId="{FCD2956E-D344-0547-8CB1-0F18DBCB9ACE}">
      <dgm:prSet custT="1"/>
      <dgm:spPr/>
      <dgm:t>
        <a:bodyPr/>
        <a:lstStyle/>
        <a:p>
          <a:pPr marL="0" marR="0" indent="0" algn="ctr" defTabSz="914365" rtl="0" fontAlgn="auto" latinLnBrk="0" hangingPunct="0">
            <a:lnSpc>
              <a:spcPct val="100000"/>
            </a:lnSpc>
            <a:spcBef>
              <a:spcPts val="500"/>
            </a:spcBef>
            <a:spcAft>
              <a:spcPts val="0"/>
            </a:spcAft>
            <a:buClrTx/>
            <a:buSzTx/>
            <a:buFontTx/>
            <a:buNone/>
            <a:tabLst/>
          </a:pPr>
          <a:r>
            <a:rPr kumimoji="0" lang="en-US" sz="5400" b="0" i="0" u="none" strike="noStrike" cap="none" spc="0" normalizeH="0" baseline="0" dirty="0">
              <a:ln>
                <a:noFill/>
              </a:ln>
              <a:solidFill>
                <a:srgbClr val="070E41"/>
              </a:solidFill>
              <a:effectLst/>
              <a:uFillTx/>
              <a:latin typeface="Segoe UI"/>
              <a:ea typeface="Segoe UI"/>
              <a:cs typeface="Segoe UI"/>
              <a:sym typeface="Segoe UI"/>
            </a:rPr>
            <a:t>Manage Complexity</a:t>
          </a:r>
        </a:p>
      </dgm:t>
    </dgm:pt>
    <dgm:pt modelId="{17BE0392-173A-E64C-B7EF-850496D79039}" type="parTrans" cxnId="{ACB7909D-0C47-6645-9DBD-6595361C6951}">
      <dgm:prSet/>
      <dgm:spPr/>
      <dgm:t>
        <a:bodyPr/>
        <a:lstStyle/>
        <a:p>
          <a:endParaRPr lang="en-US"/>
        </a:p>
      </dgm:t>
    </dgm:pt>
    <dgm:pt modelId="{D6D4AB09-0AEF-F84A-BB3B-2A8EAFE0C499}" type="sibTrans" cxnId="{ACB7909D-0C47-6645-9DBD-6595361C6951}">
      <dgm:prSet/>
      <dgm:spPr/>
      <dgm:t>
        <a:bodyPr/>
        <a:lstStyle/>
        <a:p>
          <a:endParaRPr lang="en-US"/>
        </a:p>
      </dgm:t>
    </dgm:pt>
    <dgm:pt modelId="{FA8F148C-9F42-CD41-96D1-EC402644AFE4}">
      <dgm:prSet custT="1"/>
      <dgm:spPr/>
      <dgm:t>
        <a:bodyPr/>
        <a:lstStyle/>
        <a:p>
          <a:r>
            <a:rPr kumimoji="0" lang="en-US" sz="3600" b="0" i="0" u="none" strike="noStrike" cap="none" spc="0" normalizeH="0" baseline="0" dirty="0">
              <a:ln>
                <a:noFill/>
              </a:ln>
              <a:solidFill>
                <a:srgbClr val="070E41"/>
              </a:solidFill>
              <a:effectLst/>
              <a:uFillTx/>
              <a:latin typeface="Segoe UI"/>
              <a:ea typeface="Segoe UI"/>
              <a:cs typeface="Segoe UI"/>
              <a:sym typeface="Segoe UI"/>
            </a:rPr>
            <a:t>Charts describe even the most complex apps, provide repeatable application installation, and serve as a single point of authority.</a:t>
          </a:r>
        </a:p>
      </dgm:t>
    </dgm:pt>
    <dgm:pt modelId="{50E6CFEB-8D0B-614E-9FAE-A0769DCFB4E2}" type="parTrans" cxnId="{CA002E5B-C0A2-8D4A-B51C-172F834BDAE5}">
      <dgm:prSet/>
      <dgm:spPr/>
      <dgm:t>
        <a:bodyPr/>
        <a:lstStyle/>
        <a:p>
          <a:endParaRPr lang="en-US"/>
        </a:p>
      </dgm:t>
    </dgm:pt>
    <dgm:pt modelId="{A34CC765-2EF5-D54E-9BD7-50715844102C}" type="sibTrans" cxnId="{CA002E5B-C0A2-8D4A-B51C-172F834BDAE5}">
      <dgm:prSet/>
      <dgm:spPr/>
      <dgm:t>
        <a:bodyPr/>
        <a:lstStyle/>
        <a:p>
          <a:endParaRPr lang="en-US"/>
        </a:p>
      </dgm:t>
    </dgm:pt>
    <dgm:pt modelId="{799FA122-6A96-7C4C-9512-D451C994FDD1}">
      <dgm:prSet custT="1"/>
      <dgm:spPr/>
      <dgm:t>
        <a:bodyPr/>
        <a:lstStyle/>
        <a:p>
          <a:pPr marL="0" marR="0" lvl="0" indent="0" algn="ctr" defTabSz="914365" rtl="0" fontAlgn="auto" latinLnBrk="0" hangingPunct="0">
            <a:lnSpc>
              <a:spcPct val="100000"/>
            </a:lnSpc>
            <a:spcBef>
              <a:spcPct val="0"/>
            </a:spcBef>
            <a:spcAft>
              <a:spcPts val="0"/>
            </a:spcAft>
            <a:buClrTx/>
            <a:buSzTx/>
            <a:buFontTx/>
            <a:buNone/>
            <a:tabLst/>
          </a:pPr>
          <a:r>
            <a:rPr kumimoji="0" lang="en-US" sz="5400" b="0" i="0" u="none" strike="noStrike" kern="1200" cap="none" spc="0" normalizeH="0" baseline="0" dirty="0">
              <a:ln>
                <a:noFill/>
              </a:ln>
              <a:solidFill>
                <a:srgbClr val="070E41"/>
              </a:solidFill>
              <a:effectLst/>
              <a:uFillTx/>
              <a:latin typeface="Segoe UI"/>
              <a:ea typeface="Segoe UI"/>
              <a:cs typeface="Segoe UI"/>
            </a:rPr>
            <a:t>Easy Updates</a:t>
          </a:r>
        </a:p>
      </dgm:t>
    </dgm:pt>
    <dgm:pt modelId="{823F1A21-32AF-784F-BB09-EC400941B97A}" type="parTrans" cxnId="{893F6563-3C1F-7047-81E3-41B6078A53C7}">
      <dgm:prSet/>
      <dgm:spPr/>
      <dgm:t>
        <a:bodyPr/>
        <a:lstStyle/>
        <a:p>
          <a:endParaRPr lang="en-US"/>
        </a:p>
      </dgm:t>
    </dgm:pt>
    <dgm:pt modelId="{1CE11D90-473F-FB4E-AD6C-EF73FA19F272}" type="sibTrans" cxnId="{893F6563-3C1F-7047-81E3-41B6078A53C7}">
      <dgm:prSet/>
      <dgm:spPr/>
      <dgm:t>
        <a:bodyPr/>
        <a:lstStyle/>
        <a:p>
          <a:endParaRPr lang="en-US"/>
        </a:p>
      </dgm:t>
    </dgm:pt>
    <dgm:pt modelId="{48433263-A3CA-1B4D-950E-EEAADEB8ECAB}">
      <dgm:prSet custT="1"/>
      <dgm:spPr/>
      <dgm:t>
        <a:bodyPr/>
        <a:lstStyle/>
        <a:p>
          <a:pPr marL="285750" lvl="1" indent="-285750" algn="l" defTabSz="1600200">
            <a:lnSpc>
              <a:spcPct val="90000"/>
            </a:lnSpc>
            <a:spcBef>
              <a:spcPct val="0"/>
            </a:spcBef>
            <a:spcAft>
              <a:spcPct val="15000"/>
            </a:spcAft>
            <a:buChar char="•"/>
          </a:pPr>
          <a:r>
            <a:rPr kumimoji="0" lang="en-US" sz="3600" b="0" i="0" u="none" strike="noStrike" kern="1200" cap="none" spc="0" normalizeH="0" baseline="0" dirty="0">
              <a:ln>
                <a:noFill/>
              </a:ln>
              <a:solidFill>
                <a:srgbClr val="070E41"/>
              </a:solidFill>
              <a:effectLst/>
              <a:uFillTx/>
              <a:latin typeface="Segoe UI"/>
              <a:ea typeface="Segoe UI"/>
              <a:cs typeface="Segoe UI"/>
            </a:rPr>
            <a:t>Take the pain out of updates with in-place upgrades and custom hooks.</a:t>
          </a:r>
        </a:p>
      </dgm:t>
    </dgm:pt>
    <dgm:pt modelId="{51560852-B7B6-F745-9737-E8953B7CDE85}" type="parTrans" cxnId="{890972C8-FC8B-E243-8E31-D6788B2BF0E2}">
      <dgm:prSet/>
      <dgm:spPr/>
      <dgm:t>
        <a:bodyPr/>
        <a:lstStyle/>
        <a:p>
          <a:endParaRPr lang="en-US"/>
        </a:p>
      </dgm:t>
    </dgm:pt>
    <dgm:pt modelId="{9AC21D81-9903-2F41-8A42-B605F64CA66A}" type="sibTrans" cxnId="{890972C8-FC8B-E243-8E31-D6788B2BF0E2}">
      <dgm:prSet/>
      <dgm:spPr/>
      <dgm:t>
        <a:bodyPr/>
        <a:lstStyle/>
        <a:p>
          <a:endParaRPr lang="en-US"/>
        </a:p>
      </dgm:t>
    </dgm:pt>
    <dgm:pt modelId="{099B2E23-7312-9C4F-A974-533FBFDA037D}">
      <dgm:prSet custT="1"/>
      <dgm:spPr/>
      <dgm:t>
        <a:bodyPr/>
        <a:lstStyle/>
        <a:p>
          <a:pPr marL="0" marR="0" lvl="0" indent="0" algn="ctr" defTabSz="914365" rtl="0" fontAlgn="auto" latinLnBrk="0" hangingPunct="0">
            <a:lnSpc>
              <a:spcPct val="100000"/>
            </a:lnSpc>
            <a:spcBef>
              <a:spcPct val="0"/>
            </a:spcBef>
            <a:spcAft>
              <a:spcPts val="0"/>
            </a:spcAft>
            <a:buClrTx/>
            <a:buSzTx/>
            <a:buFontTx/>
            <a:buNone/>
            <a:tabLst/>
          </a:pPr>
          <a:r>
            <a:rPr kumimoji="0" lang="en-US" sz="5400" b="0" i="0" u="none" strike="noStrike" kern="1200" cap="none" spc="0" normalizeH="0" baseline="0" dirty="0">
              <a:ln>
                <a:noFill/>
              </a:ln>
              <a:solidFill>
                <a:srgbClr val="070E41"/>
              </a:solidFill>
              <a:effectLst/>
              <a:uFillTx/>
              <a:latin typeface="Segoe UI"/>
              <a:ea typeface="Segoe UI"/>
              <a:cs typeface="Segoe UI"/>
            </a:rPr>
            <a:t>Simple Sharing</a:t>
          </a:r>
        </a:p>
      </dgm:t>
    </dgm:pt>
    <dgm:pt modelId="{80502A2E-FE73-AE4D-81AB-5BC38565F2C4}" type="parTrans" cxnId="{3E08B1DF-6258-AA49-8829-DF036269A4FD}">
      <dgm:prSet/>
      <dgm:spPr/>
      <dgm:t>
        <a:bodyPr/>
        <a:lstStyle/>
        <a:p>
          <a:endParaRPr lang="en-US"/>
        </a:p>
      </dgm:t>
    </dgm:pt>
    <dgm:pt modelId="{4B612079-C3FB-A343-8474-501F128EC548}" type="sibTrans" cxnId="{3E08B1DF-6258-AA49-8829-DF036269A4FD}">
      <dgm:prSet/>
      <dgm:spPr/>
      <dgm:t>
        <a:bodyPr/>
        <a:lstStyle/>
        <a:p>
          <a:endParaRPr lang="en-US"/>
        </a:p>
      </dgm:t>
    </dgm:pt>
    <dgm:pt modelId="{6731B39B-0C52-AB45-8B47-FFA5909ACAE2}">
      <dgm:prSet custT="1"/>
      <dgm:spPr/>
      <dgm:t>
        <a:bodyPr/>
        <a:lstStyle/>
        <a:p>
          <a:pPr marL="285750" lvl="1" indent="-285750" algn="l" defTabSz="1600200">
            <a:lnSpc>
              <a:spcPct val="90000"/>
            </a:lnSpc>
            <a:spcBef>
              <a:spcPct val="0"/>
            </a:spcBef>
            <a:spcAft>
              <a:spcPct val="15000"/>
            </a:spcAft>
            <a:buChar char="•"/>
          </a:pPr>
          <a:r>
            <a:rPr kumimoji="0" lang="en-US" sz="3600" b="0" i="0" u="none" strike="noStrike" kern="1200" cap="none" spc="0" normalizeH="0" baseline="0" dirty="0">
              <a:ln>
                <a:noFill/>
              </a:ln>
              <a:solidFill>
                <a:srgbClr val="070E41"/>
              </a:solidFill>
              <a:effectLst/>
              <a:uFillTx/>
              <a:latin typeface="Segoe UI"/>
              <a:ea typeface="Segoe UI"/>
              <a:cs typeface="Segoe UI"/>
            </a:rPr>
            <a:t>Charts are easy to version, share, and host on public or private servers.</a:t>
          </a:r>
        </a:p>
      </dgm:t>
    </dgm:pt>
    <dgm:pt modelId="{4764ABF3-4029-8548-A6DE-1BB4BD2181A0}" type="parTrans" cxnId="{31E92B3B-BBF3-8347-B5B4-D2871EA5766D}">
      <dgm:prSet/>
      <dgm:spPr/>
      <dgm:t>
        <a:bodyPr/>
        <a:lstStyle/>
        <a:p>
          <a:endParaRPr lang="en-US"/>
        </a:p>
      </dgm:t>
    </dgm:pt>
    <dgm:pt modelId="{06ECBEB6-7AA0-FA4C-A810-CF1A7F1B32DC}" type="sibTrans" cxnId="{31E92B3B-BBF3-8347-B5B4-D2871EA5766D}">
      <dgm:prSet/>
      <dgm:spPr/>
      <dgm:t>
        <a:bodyPr/>
        <a:lstStyle/>
        <a:p>
          <a:endParaRPr lang="en-US"/>
        </a:p>
      </dgm:t>
    </dgm:pt>
    <dgm:pt modelId="{EEA43FBF-74F5-F74D-9D6B-30627AA57040}">
      <dgm:prSet custT="1"/>
      <dgm:spPr/>
      <dgm:t>
        <a:bodyPr/>
        <a:lstStyle/>
        <a:p>
          <a:pPr marL="0" marR="0" lvl="0" indent="0" algn="ctr" defTabSz="914365" rtl="0" fontAlgn="auto" latinLnBrk="0" hangingPunct="0">
            <a:lnSpc>
              <a:spcPct val="100000"/>
            </a:lnSpc>
            <a:spcBef>
              <a:spcPct val="0"/>
            </a:spcBef>
            <a:spcAft>
              <a:spcPts val="0"/>
            </a:spcAft>
            <a:buClrTx/>
            <a:buSzTx/>
            <a:buFontTx/>
            <a:buNone/>
            <a:tabLst/>
          </a:pPr>
          <a:r>
            <a:rPr kumimoji="0" lang="en-US" sz="5400" b="0" i="0" u="none" strike="noStrike" kern="1200" cap="none" spc="0" normalizeH="0" baseline="0" dirty="0">
              <a:ln>
                <a:noFill/>
              </a:ln>
              <a:solidFill>
                <a:srgbClr val="070E41"/>
              </a:solidFill>
              <a:effectLst/>
              <a:uFillTx/>
              <a:latin typeface="Segoe UI"/>
              <a:ea typeface="Segoe UI"/>
              <a:cs typeface="Segoe UI"/>
            </a:rPr>
            <a:t>Rollbacks</a:t>
          </a:r>
        </a:p>
      </dgm:t>
    </dgm:pt>
    <dgm:pt modelId="{B89A0DF7-D103-0147-A4C8-8CCC0F046443}" type="parTrans" cxnId="{2FC00D9B-6A4C-AC4F-B058-7E0779E0BA15}">
      <dgm:prSet/>
      <dgm:spPr/>
      <dgm:t>
        <a:bodyPr/>
        <a:lstStyle/>
        <a:p>
          <a:endParaRPr lang="en-US"/>
        </a:p>
      </dgm:t>
    </dgm:pt>
    <dgm:pt modelId="{6742D2DE-F617-D942-A5E3-81F5DCCF2198}" type="sibTrans" cxnId="{2FC00D9B-6A4C-AC4F-B058-7E0779E0BA15}">
      <dgm:prSet/>
      <dgm:spPr/>
      <dgm:t>
        <a:bodyPr/>
        <a:lstStyle/>
        <a:p>
          <a:endParaRPr lang="en-US"/>
        </a:p>
      </dgm:t>
    </dgm:pt>
    <dgm:pt modelId="{DCB9100C-1750-6C4B-B9CC-F3AC08D0FDD3}">
      <dgm:prSet custT="1"/>
      <dgm:spPr/>
      <dgm:t>
        <a:bodyPr/>
        <a:lstStyle/>
        <a:p>
          <a:pPr marL="285750" lvl="1" indent="-285750" algn="l" defTabSz="1600200">
            <a:lnSpc>
              <a:spcPct val="90000"/>
            </a:lnSpc>
            <a:spcBef>
              <a:spcPct val="0"/>
            </a:spcBef>
            <a:spcAft>
              <a:spcPct val="15000"/>
            </a:spcAft>
            <a:buChar char="•"/>
          </a:pPr>
          <a:r>
            <a:rPr kumimoji="0" lang="en-US" sz="3600" b="0" i="0" u="none" strike="noStrike" kern="1200" cap="none" spc="0" normalizeH="0" baseline="0" dirty="0">
              <a:ln>
                <a:noFill/>
              </a:ln>
              <a:solidFill>
                <a:srgbClr val="070E41"/>
              </a:solidFill>
              <a:effectLst/>
              <a:uFillTx/>
              <a:latin typeface="Segoe UI"/>
              <a:ea typeface="Segoe UI"/>
              <a:cs typeface="Segoe UI"/>
            </a:rPr>
            <a:t>Use helm rollback to roll back to an older version of a release with ease.</a:t>
          </a:r>
        </a:p>
      </dgm:t>
    </dgm:pt>
    <dgm:pt modelId="{547A5F64-C8D4-254E-A8AD-E01F2D47EFBA}" type="parTrans" cxnId="{8DDDA1FB-070B-3643-9A47-0E32BD2D76A2}">
      <dgm:prSet/>
      <dgm:spPr/>
      <dgm:t>
        <a:bodyPr/>
        <a:lstStyle/>
        <a:p>
          <a:endParaRPr lang="en-US"/>
        </a:p>
      </dgm:t>
    </dgm:pt>
    <dgm:pt modelId="{6AE1C004-D4F6-3E46-BDEF-587A3574DC2C}" type="sibTrans" cxnId="{8DDDA1FB-070B-3643-9A47-0E32BD2D76A2}">
      <dgm:prSet/>
      <dgm:spPr/>
      <dgm:t>
        <a:bodyPr/>
        <a:lstStyle/>
        <a:p>
          <a:endParaRPr lang="en-US"/>
        </a:p>
      </dgm:t>
    </dgm:pt>
    <dgm:pt modelId="{5CA38A06-D17A-D44E-9AC8-B213E300EBD2}" type="pres">
      <dgm:prSet presAssocID="{9C20D138-7B9D-D445-BD4F-1D47878C2550}" presName="Name0" presStyleCnt="0">
        <dgm:presLayoutVars>
          <dgm:dir/>
          <dgm:animLvl val="lvl"/>
          <dgm:resizeHandles val="exact"/>
        </dgm:presLayoutVars>
      </dgm:prSet>
      <dgm:spPr/>
    </dgm:pt>
    <dgm:pt modelId="{689C52F2-95F2-7C48-BB38-065E55E28D49}" type="pres">
      <dgm:prSet presAssocID="{FCD2956E-D344-0547-8CB1-0F18DBCB9ACE}" presName="linNode" presStyleCnt="0"/>
      <dgm:spPr/>
    </dgm:pt>
    <dgm:pt modelId="{9EB05CC3-5620-844E-B1D3-8DFC57D39D47}" type="pres">
      <dgm:prSet presAssocID="{FCD2956E-D344-0547-8CB1-0F18DBCB9ACE}" presName="parentText" presStyleLbl="node1" presStyleIdx="0" presStyleCnt="4">
        <dgm:presLayoutVars>
          <dgm:chMax val="1"/>
          <dgm:bulletEnabled val="1"/>
        </dgm:presLayoutVars>
      </dgm:prSet>
      <dgm:spPr/>
    </dgm:pt>
    <dgm:pt modelId="{C33DDCBC-3228-634F-A479-6F09596D8A46}" type="pres">
      <dgm:prSet presAssocID="{FCD2956E-D344-0547-8CB1-0F18DBCB9ACE}" presName="descendantText" presStyleLbl="alignAccFollowNode1" presStyleIdx="0" presStyleCnt="4">
        <dgm:presLayoutVars>
          <dgm:bulletEnabled val="1"/>
        </dgm:presLayoutVars>
      </dgm:prSet>
      <dgm:spPr/>
    </dgm:pt>
    <dgm:pt modelId="{9EC6E9A9-4661-FD4A-AC17-CB5832110242}" type="pres">
      <dgm:prSet presAssocID="{D6D4AB09-0AEF-F84A-BB3B-2A8EAFE0C499}" presName="sp" presStyleCnt="0"/>
      <dgm:spPr/>
    </dgm:pt>
    <dgm:pt modelId="{7D4057EC-30BE-874C-BA04-8B753B866546}" type="pres">
      <dgm:prSet presAssocID="{799FA122-6A96-7C4C-9512-D451C994FDD1}" presName="linNode" presStyleCnt="0"/>
      <dgm:spPr/>
    </dgm:pt>
    <dgm:pt modelId="{9FA0BB4E-F138-F64B-B125-F70D4BDBC6B5}" type="pres">
      <dgm:prSet presAssocID="{799FA122-6A96-7C4C-9512-D451C994FDD1}" presName="parentText" presStyleLbl="node1" presStyleIdx="1" presStyleCnt="4">
        <dgm:presLayoutVars>
          <dgm:chMax val="1"/>
          <dgm:bulletEnabled val="1"/>
        </dgm:presLayoutVars>
      </dgm:prSet>
      <dgm:spPr/>
    </dgm:pt>
    <dgm:pt modelId="{6B89CC30-3D91-654F-8F34-4CB28EA2AADC}" type="pres">
      <dgm:prSet presAssocID="{799FA122-6A96-7C4C-9512-D451C994FDD1}" presName="descendantText" presStyleLbl="alignAccFollowNode1" presStyleIdx="1" presStyleCnt="4">
        <dgm:presLayoutVars>
          <dgm:bulletEnabled val="1"/>
        </dgm:presLayoutVars>
      </dgm:prSet>
      <dgm:spPr/>
    </dgm:pt>
    <dgm:pt modelId="{C8172636-0CC2-FB41-B29B-0676FFBA8A9E}" type="pres">
      <dgm:prSet presAssocID="{1CE11D90-473F-FB4E-AD6C-EF73FA19F272}" presName="sp" presStyleCnt="0"/>
      <dgm:spPr/>
    </dgm:pt>
    <dgm:pt modelId="{A290ECAC-1354-7347-8A9D-26C9AC81DD94}" type="pres">
      <dgm:prSet presAssocID="{099B2E23-7312-9C4F-A974-533FBFDA037D}" presName="linNode" presStyleCnt="0"/>
      <dgm:spPr/>
    </dgm:pt>
    <dgm:pt modelId="{6C95CE97-4CB0-7647-9BC1-1E6A1578576B}" type="pres">
      <dgm:prSet presAssocID="{099B2E23-7312-9C4F-A974-533FBFDA037D}" presName="parentText" presStyleLbl="node1" presStyleIdx="2" presStyleCnt="4">
        <dgm:presLayoutVars>
          <dgm:chMax val="1"/>
          <dgm:bulletEnabled val="1"/>
        </dgm:presLayoutVars>
      </dgm:prSet>
      <dgm:spPr/>
    </dgm:pt>
    <dgm:pt modelId="{FEE521FF-EBF5-A946-A75A-9AAC841D2746}" type="pres">
      <dgm:prSet presAssocID="{099B2E23-7312-9C4F-A974-533FBFDA037D}" presName="descendantText" presStyleLbl="alignAccFollowNode1" presStyleIdx="2" presStyleCnt="4">
        <dgm:presLayoutVars>
          <dgm:bulletEnabled val="1"/>
        </dgm:presLayoutVars>
      </dgm:prSet>
      <dgm:spPr/>
    </dgm:pt>
    <dgm:pt modelId="{92A2ED97-4593-AC4B-B2F4-7D353B0A8E74}" type="pres">
      <dgm:prSet presAssocID="{4B612079-C3FB-A343-8474-501F128EC548}" presName="sp" presStyleCnt="0"/>
      <dgm:spPr/>
    </dgm:pt>
    <dgm:pt modelId="{899EBFA3-5405-AF41-AB1F-5F00AA987D5F}" type="pres">
      <dgm:prSet presAssocID="{EEA43FBF-74F5-F74D-9D6B-30627AA57040}" presName="linNode" presStyleCnt="0"/>
      <dgm:spPr/>
    </dgm:pt>
    <dgm:pt modelId="{AB1C5570-AE9C-824B-AB56-A3BBB103BD1F}" type="pres">
      <dgm:prSet presAssocID="{EEA43FBF-74F5-F74D-9D6B-30627AA57040}" presName="parentText" presStyleLbl="node1" presStyleIdx="3" presStyleCnt="4">
        <dgm:presLayoutVars>
          <dgm:chMax val="1"/>
          <dgm:bulletEnabled val="1"/>
        </dgm:presLayoutVars>
      </dgm:prSet>
      <dgm:spPr/>
    </dgm:pt>
    <dgm:pt modelId="{D118E0E0-BA79-3740-B92F-1CE5C99323DC}" type="pres">
      <dgm:prSet presAssocID="{EEA43FBF-74F5-F74D-9D6B-30627AA57040}" presName="descendantText" presStyleLbl="alignAccFollowNode1" presStyleIdx="3" presStyleCnt="4">
        <dgm:presLayoutVars>
          <dgm:bulletEnabled val="1"/>
        </dgm:presLayoutVars>
      </dgm:prSet>
      <dgm:spPr/>
    </dgm:pt>
  </dgm:ptLst>
  <dgm:cxnLst>
    <dgm:cxn modelId="{0A9B9A1A-BEC1-AF4D-9625-A687D2D62A10}" type="presOf" srcId="{099B2E23-7312-9C4F-A974-533FBFDA037D}" destId="{6C95CE97-4CB0-7647-9BC1-1E6A1578576B}" srcOrd="0" destOrd="0" presId="urn:microsoft.com/office/officeart/2005/8/layout/vList5"/>
    <dgm:cxn modelId="{1BE9981F-C988-F848-B45F-8E6B1F529DE2}" type="presOf" srcId="{6731B39B-0C52-AB45-8B47-FFA5909ACAE2}" destId="{FEE521FF-EBF5-A946-A75A-9AAC841D2746}" srcOrd="0" destOrd="0" presId="urn:microsoft.com/office/officeart/2005/8/layout/vList5"/>
    <dgm:cxn modelId="{31E92B3B-BBF3-8347-B5B4-D2871EA5766D}" srcId="{099B2E23-7312-9C4F-A974-533FBFDA037D}" destId="{6731B39B-0C52-AB45-8B47-FFA5909ACAE2}" srcOrd="0" destOrd="0" parTransId="{4764ABF3-4029-8548-A6DE-1BB4BD2181A0}" sibTransId="{06ECBEB6-7AA0-FA4C-A810-CF1A7F1B32DC}"/>
    <dgm:cxn modelId="{CA002E5B-C0A2-8D4A-B51C-172F834BDAE5}" srcId="{FCD2956E-D344-0547-8CB1-0F18DBCB9ACE}" destId="{FA8F148C-9F42-CD41-96D1-EC402644AFE4}" srcOrd="0" destOrd="0" parTransId="{50E6CFEB-8D0B-614E-9FAE-A0769DCFB4E2}" sibTransId="{A34CC765-2EF5-D54E-9BD7-50715844102C}"/>
    <dgm:cxn modelId="{00E55E60-CE12-2149-8D7C-F9D67E6373DC}" type="presOf" srcId="{799FA122-6A96-7C4C-9512-D451C994FDD1}" destId="{9FA0BB4E-F138-F64B-B125-F70D4BDBC6B5}" srcOrd="0" destOrd="0" presId="urn:microsoft.com/office/officeart/2005/8/layout/vList5"/>
    <dgm:cxn modelId="{893F6563-3C1F-7047-81E3-41B6078A53C7}" srcId="{9C20D138-7B9D-D445-BD4F-1D47878C2550}" destId="{799FA122-6A96-7C4C-9512-D451C994FDD1}" srcOrd="1" destOrd="0" parTransId="{823F1A21-32AF-784F-BB09-EC400941B97A}" sibTransId="{1CE11D90-473F-FB4E-AD6C-EF73FA19F272}"/>
    <dgm:cxn modelId="{C2B6D448-0A83-F648-9F7A-C98C21292397}" type="presOf" srcId="{FA8F148C-9F42-CD41-96D1-EC402644AFE4}" destId="{C33DDCBC-3228-634F-A479-6F09596D8A46}" srcOrd="0" destOrd="0" presId="urn:microsoft.com/office/officeart/2005/8/layout/vList5"/>
    <dgm:cxn modelId="{F298287B-051B-944E-95D6-8832C9D46E57}" type="presOf" srcId="{48433263-A3CA-1B4D-950E-EEAADEB8ECAB}" destId="{6B89CC30-3D91-654F-8F34-4CB28EA2AADC}" srcOrd="0" destOrd="0" presId="urn:microsoft.com/office/officeart/2005/8/layout/vList5"/>
    <dgm:cxn modelId="{EC931B7D-CF47-F24D-AE79-64E816489AAA}" type="presOf" srcId="{FCD2956E-D344-0547-8CB1-0F18DBCB9ACE}" destId="{9EB05CC3-5620-844E-B1D3-8DFC57D39D47}" srcOrd="0" destOrd="0" presId="urn:microsoft.com/office/officeart/2005/8/layout/vList5"/>
    <dgm:cxn modelId="{2FC00D9B-6A4C-AC4F-B058-7E0779E0BA15}" srcId="{9C20D138-7B9D-D445-BD4F-1D47878C2550}" destId="{EEA43FBF-74F5-F74D-9D6B-30627AA57040}" srcOrd="3" destOrd="0" parTransId="{B89A0DF7-D103-0147-A4C8-8CCC0F046443}" sibTransId="{6742D2DE-F617-D942-A5E3-81F5DCCF2198}"/>
    <dgm:cxn modelId="{ACB7909D-0C47-6645-9DBD-6595361C6951}" srcId="{9C20D138-7B9D-D445-BD4F-1D47878C2550}" destId="{FCD2956E-D344-0547-8CB1-0F18DBCB9ACE}" srcOrd="0" destOrd="0" parTransId="{17BE0392-173A-E64C-B7EF-850496D79039}" sibTransId="{D6D4AB09-0AEF-F84A-BB3B-2A8EAFE0C499}"/>
    <dgm:cxn modelId="{890972C8-FC8B-E243-8E31-D6788B2BF0E2}" srcId="{799FA122-6A96-7C4C-9512-D451C994FDD1}" destId="{48433263-A3CA-1B4D-950E-EEAADEB8ECAB}" srcOrd="0" destOrd="0" parTransId="{51560852-B7B6-F745-9737-E8953B7CDE85}" sibTransId="{9AC21D81-9903-2F41-8A42-B605F64CA66A}"/>
    <dgm:cxn modelId="{0C98A4CD-D0A4-BE45-AAC8-EB58B3411C87}" type="presOf" srcId="{9C20D138-7B9D-D445-BD4F-1D47878C2550}" destId="{5CA38A06-D17A-D44E-9AC8-B213E300EBD2}" srcOrd="0" destOrd="0" presId="urn:microsoft.com/office/officeart/2005/8/layout/vList5"/>
    <dgm:cxn modelId="{3E08B1DF-6258-AA49-8829-DF036269A4FD}" srcId="{9C20D138-7B9D-D445-BD4F-1D47878C2550}" destId="{099B2E23-7312-9C4F-A974-533FBFDA037D}" srcOrd="2" destOrd="0" parTransId="{80502A2E-FE73-AE4D-81AB-5BC38565F2C4}" sibTransId="{4B612079-C3FB-A343-8474-501F128EC548}"/>
    <dgm:cxn modelId="{41BBBEF7-7460-904E-AAF5-3CAA4E951B22}" type="presOf" srcId="{DCB9100C-1750-6C4B-B9CC-F3AC08D0FDD3}" destId="{D118E0E0-BA79-3740-B92F-1CE5C99323DC}" srcOrd="0" destOrd="0" presId="urn:microsoft.com/office/officeart/2005/8/layout/vList5"/>
    <dgm:cxn modelId="{8DDDA1FB-070B-3643-9A47-0E32BD2D76A2}" srcId="{EEA43FBF-74F5-F74D-9D6B-30627AA57040}" destId="{DCB9100C-1750-6C4B-B9CC-F3AC08D0FDD3}" srcOrd="0" destOrd="0" parTransId="{547A5F64-C8D4-254E-A8AD-E01F2D47EFBA}" sibTransId="{6AE1C004-D4F6-3E46-BDEF-587A3574DC2C}"/>
    <dgm:cxn modelId="{BFE830FC-77FB-9E40-8EF6-EDC74E2CD163}" type="presOf" srcId="{EEA43FBF-74F5-F74D-9D6B-30627AA57040}" destId="{AB1C5570-AE9C-824B-AB56-A3BBB103BD1F}" srcOrd="0" destOrd="0" presId="urn:microsoft.com/office/officeart/2005/8/layout/vList5"/>
    <dgm:cxn modelId="{D6108909-5219-294F-A6FF-EE280B83B22D}" type="presParOf" srcId="{5CA38A06-D17A-D44E-9AC8-B213E300EBD2}" destId="{689C52F2-95F2-7C48-BB38-065E55E28D49}" srcOrd="0" destOrd="0" presId="urn:microsoft.com/office/officeart/2005/8/layout/vList5"/>
    <dgm:cxn modelId="{0C0BCFA3-3A18-434E-BEA7-4289596CF152}" type="presParOf" srcId="{689C52F2-95F2-7C48-BB38-065E55E28D49}" destId="{9EB05CC3-5620-844E-B1D3-8DFC57D39D47}" srcOrd="0" destOrd="0" presId="urn:microsoft.com/office/officeart/2005/8/layout/vList5"/>
    <dgm:cxn modelId="{79E1CB67-DE8B-124C-9347-17ABF02283D3}" type="presParOf" srcId="{689C52F2-95F2-7C48-BB38-065E55E28D49}" destId="{C33DDCBC-3228-634F-A479-6F09596D8A46}" srcOrd="1" destOrd="0" presId="urn:microsoft.com/office/officeart/2005/8/layout/vList5"/>
    <dgm:cxn modelId="{5A7AE6EF-77CB-AE4A-897A-74268FB78B10}" type="presParOf" srcId="{5CA38A06-D17A-D44E-9AC8-B213E300EBD2}" destId="{9EC6E9A9-4661-FD4A-AC17-CB5832110242}" srcOrd="1" destOrd="0" presId="urn:microsoft.com/office/officeart/2005/8/layout/vList5"/>
    <dgm:cxn modelId="{696F9BC8-A486-2C4A-B720-EC81B0F7C1A5}" type="presParOf" srcId="{5CA38A06-D17A-D44E-9AC8-B213E300EBD2}" destId="{7D4057EC-30BE-874C-BA04-8B753B866546}" srcOrd="2" destOrd="0" presId="urn:microsoft.com/office/officeart/2005/8/layout/vList5"/>
    <dgm:cxn modelId="{848BE076-4569-0546-A88D-6914B8AA8E5B}" type="presParOf" srcId="{7D4057EC-30BE-874C-BA04-8B753B866546}" destId="{9FA0BB4E-F138-F64B-B125-F70D4BDBC6B5}" srcOrd="0" destOrd="0" presId="urn:microsoft.com/office/officeart/2005/8/layout/vList5"/>
    <dgm:cxn modelId="{22B33A6B-85CA-D544-8464-D8F7A1BE36DF}" type="presParOf" srcId="{7D4057EC-30BE-874C-BA04-8B753B866546}" destId="{6B89CC30-3D91-654F-8F34-4CB28EA2AADC}" srcOrd="1" destOrd="0" presId="urn:microsoft.com/office/officeart/2005/8/layout/vList5"/>
    <dgm:cxn modelId="{893269E4-9CD9-A349-B2C0-C64B2FCE5B03}" type="presParOf" srcId="{5CA38A06-D17A-D44E-9AC8-B213E300EBD2}" destId="{C8172636-0CC2-FB41-B29B-0676FFBA8A9E}" srcOrd="3" destOrd="0" presId="urn:microsoft.com/office/officeart/2005/8/layout/vList5"/>
    <dgm:cxn modelId="{F7C70DA3-38A7-7648-AC93-005E3349933E}" type="presParOf" srcId="{5CA38A06-D17A-D44E-9AC8-B213E300EBD2}" destId="{A290ECAC-1354-7347-8A9D-26C9AC81DD94}" srcOrd="4" destOrd="0" presId="urn:microsoft.com/office/officeart/2005/8/layout/vList5"/>
    <dgm:cxn modelId="{9F6A3C7C-9E81-F54A-997B-4978DE6D27B7}" type="presParOf" srcId="{A290ECAC-1354-7347-8A9D-26C9AC81DD94}" destId="{6C95CE97-4CB0-7647-9BC1-1E6A1578576B}" srcOrd="0" destOrd="0" presId="urn:microsoft.com/office/officeart/2005/8/layout/vList5"/>
    <dgm:cxn modelId="{E7E7EA88-BE8B-C44D-93BC-EADC9D4AFE9F}" type="presParOf" srcId="{A290ECAC-1354-7347-8A9D-26C9AC81DD94}" destId="{FEE521FF-EBF5-A946-A75A-9AAC841D2746}" srcOrd="1" destOrd="0" presId="urn:microsoft.com/office/officeart/2005/8/layout/vList5"/>
    <dgm:cxn modelId="{FBF0F4CF-CE26-A946-AE18-C1F5FB760C63}" type="presParOf" srcId="{5CA38A06-D17A-D44E-9AC8-B213E300EBD2}" destId="{92A2ED97-4593-AC4B-B2F4-7D353B0A8E74}" srcOrd="5" destOrd="0" presId="urn:microsoft.com/office/officeart/2005/8/layout/vList5"/>
    <dgm:cxn modelId="{8FD8C2E8-ED1B-1444-B891-DB77FF649432}" type="presParOf" srcId="{5CA38A06-D17A-D44E-9AC8-B213E300EBD2}" destId="{899EBFA3-5405-AF41-AB1F-5F00AA987D5F}" srcOrd="6" destOrd="0" presId="urn:microsoft.com/office/officeart/2005/8/layout/vList5"/>
    <dgm:cxn modelId="{9B3498DF-3886-8545-8752-EFF16625D363}" type="presParOf" srcId="{899EBFA3-5405-AF41-AB1F-5F00AA987D5F}" destId="{AB1C5570-AE9C-824B-AB56-A3BBB103BD1F}" srcOrd="0" destOrd="0" presId="urn:microsoft.com/office/officeart/2005/8/layout/vList5"/>
    <dgm:cxn modelId="{264D6C93-913C-E24D-A934-C4FE83928207}" type="presParOf" srcId="{899EBFA3-5405-AF41-AB1F-5F00AA987D5F}" destId="{D118E0E0-BA79-3740-B92F-1CE5C99323DC}" srcOrd="1" destOrd="0" presId="urn:microsoft.com/office/officeart/2005/8/layout/vList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33DDCBC-3228-634F-A479-6F09596D8A46}">
      <dsp:nvSpPr>
        <dsp:cNvPr id="0" name=""/>
        <dsp:cNvSpPr/>
      </dsp:nvSpPr>
      <dsp:spPr>
        <a:xfrm rot="5400000">
          <a:off x="15066757" y="-6458391"/>
          <a:ext cx="1610603" cy="14938408"/>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85750" lvl="1" indent="-285750" algn="l" defTabSz="1600200">
            <a:lnSpc>
              <a:spcPct val="90000"/>
            </a:lnSpc>
            <a:spcBef>
              <a:spcPct val="0"/>
            </a:spcBef>
            <a:spcAft>
              <a:spcPct val="15000"/>
            </a:spcAft>
            <a:buChar char="•"/>
          </a:pPr>
          <a:r>
            <a:rPr kumimoji="0" lang="en-US" sz="3600" b="0" i="0" u="none" strike="noStrike" kern="1200" cap="none" spc="0" normalizeH="0" baseline="0" dirty="0">
              <a:ln>
                <a:noFill/>
              </a:ln>
              <a:solidFill>
                <a:srgbClr val="070E41"/>
              </a:solidFill>
              <a:effectLst/>
              <a:uFillTx/>
              <a:latin typeface="Segoe UI"/>
              <a:ea typeface="Segoe UI"/>
              <a:cs typeface="Segoe UI"/>
              <a:sym typeface="Segoe UI"/>
            </a:rPr>
            <a:t>Charts describe even the most complex apps, provide repeatable application installation, and serve as a single point of authority.</a:t>
          </a:r>
        </a:p>
      </dsp:txBody>
      <dsp:txXfrm rot="-5400000">
        <a:off x="8402855" y="284134"/>
        <a:ext cx="14859785" cy="1453357"/>
      </dsp:txXfrm>
    </dsp:sp>
    <dsp:sp modelId="{9EB05CC3-5620-844E-B1D3-8DFC57D39D47}">
      <dsp:nvSpPr>
        <dsp:cNvPr id="0" name=""/>
        <dsp:cNvSpPr/>
      </dsp:nvSpPr>
      <dsp:spPr>
        <a:xfrm>
          <a:off x="0" y="4185"/>
          <a:ext cx="8402855" cy="2013254"/>
        </a:xfrm>
        <a:prstGeom prst="roundRect">
          <a:avLst/>
        </a:prstGeom>
        <a:solidFill>
          <a:schemeClr val="accent1">
            <a:alpha val="9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5740" tIns="102870" rIns="205740" bIns="102870" numCol="1" spcCol="1270" anchor="ctr" anchorCtr="0">
          <a:noAutofit/>
        </a:bodyPr>
        <a:lstStyle/>
        <a:p>
          <a:pPr marL="0" marR="0" lvl="0" indent="0" algn="ctr" defTabSz="914365" rtl="0" fontAlgn="auto" latinLnBrk="0" hangingPunct="0">
            <a:lnSpc>
              <a:spcPct val="100000"/>
            </a:lnSpc>
            <a:spcBef>
              <a:spcPct val="0"/>
            </a:spcBef>
            <a:spcAft>
              <a:spcPts val="0"/>
            </a:spcAft>
            <a:buClrTx/>
            <a:buSzTx/>
            <a:buFontTx/>
            <a:buNone/>
            <a:tabLst/>
          </a:pPr>
          <a:r>
            <a:rPr kumimoji="0" lang="en-US" sz="5400" b="0" i="0" u="none" strike="noStrike" kern="1200" cap="none" spc="0" normalizeH="0" baseline="0" dirty="0">
              <a:ln>
                <a:noFill/>
              </a:ln>
              <a:solidFill>
                <a:srgbClr val="070E41"/>
              </a:solidFill>
              <a:effectLst/>
              <a:uFillTx/>
              <a:latin typeface="Segoe UI"/>
              <a:ea typeface="Segoe UI"/>
              <a:cs typeface="Segoe UI"/>
              <a:sym typeface="Segoe UI"/>
            </a:rPr>
            <a:t>Manage Complexity</a:t>
          </a:r>
        </a:p>
      </dsp:txBody>
      <dsp:txXfrm>
        <a:off x="98279" y="102464"/>
        <a:ext cx="8206297" cy="1816696"/>
      </dsp:txXfrm>
    </dsp:sp>
    <dsp:sp modelId="{6B89CC30-3D91-654F-8F34-4CB28EA2AADC}">
      <dsp:nvSpPr>
        <dsp:cNvPr id="0" name=""/>
        <dsp:cNvSpPr/>
      </dsp:nvSpPr>
      <dsp:spPr>
        <a:xfrm rot="5400000">
          <a:off x="15066757" y="-4344473"/>
          <a:ext cx="1610603" cy="14938408"/>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85750" lvl="1" indent="-285750" algn="l" defTabSz="1600200">
            <a:lnSpc>
              <a:spcPct val="90000"/>
            </a:lnSpc>
            <a:spcBef>
              <a:spcPct val="0"/>
            </a:spcBef>
            <a:spcAft>
              <a:spcPct val="15000"/>
            </a:spcAft>
            <a:buChar char="•"/>
          </a:pPr>
          <a:r>
            <a:rPr kumimoji="0" lang="en-US" sz="3600" b="0" i="0" u="none" strike="noStrike" kern="1200" cap="none" spc="0" normalizeH="0" baseline="0" dirty="0">
              <a:ln>
                <a:noFill/>
              </a:ln>
              <a:solidFill>
                <a:srgbClr val="070E41"/>
              </a:solidFill>
              <a:effectLst/>
              <a:uFillTx/>
              <a:latin typeface="Segoe UI"/>
              <a:ea typeface="Segoe UI"/>
              <a:cs typeface="Segoe UI"/>
            </a:rPr>
            <a:t>Take the pain out of updates with in-place upgrades and custom hooks.</a:t>
          </a:r>
        </a:p>
      </dsp:txBody>
      <dsp:txXfrm rot="-5400000">
        <a:off x="8402855" y="2398052"/>
        <a:ext cx="14859785" cy="1453357"/>
      </dsp:txXfrm>
    </dsp:sp>
    <dsp:sp modelId="{9FA0BB4E-F138-F64B-B125-F70D4BDBC6B5}">
      <dsp:nvSpPr>
        <dsp:cNvPr id="0" name=""/>
        <dsp:cNvSpPr/>
      </dsp:nvSpPr>
      <dsp:spPr>
        <a:xfrm>
          <a:off x="0" y="2118103"/>
          <a:ext cx="8402855" cy="2013254"/>
        </a:xfrm>
        <a:prstGeom prst="roundRect">
          <a:avLst/>
        </a:prstGeom>
        <a:solidFill>
          <a:schemeClr val="accent1">
            <a:alpha val="90000"/>
            <a:hueOff val="0"/>
            <a:satOff val="0"/>
            <a:lumOff val="0"/>
            <a:alphaOff val="-13333"/>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5740" tIns="102870" rIns="205740" bIns="102870" numCol="1" spcCol="1270" anchor="ctr" anchorCtr="0">
          <a:noAutofit/>
        </a:bodyPr>
        <a:lstStyle/>
        <a:p>
          <a:pPr marL="0" marR="0" lvl="0" indent="0" algn="ctr" defTabSz="914365" rtl="0" fontAlgn="auto" latinLnBrk="0" hangingPunct="0">
            <a:lnSpc>
              <a:spcPct val="100000"/>
            </a:lnSpc>
            <a:spcBef>
              <a:spcPct val="0"/>
            </a:spcBef>
            <a:spcAft>
              <a:spcPts val="0"/>
            </a:spcAft>
            <a:buClrTx/>
            <a:buSzTx/>
            <a:buFontTx/>
            <a:buNone/>
            <a:tabLst/>
          </a:pPr>
          <a:r>
            <a:rPr kumimoji="0" lang="en-US" sz="5400" b="0" i="0" u="none" strike="noStrike" kern="1200" cap="none" spc="0" normalizeH="0" baseline="0" dirty="0">
              <a:ln>
                <a:noFill/>
              </a:ln>
              <a:solidFill>
                <a:srgbClr val="070E41"/>
              </a:solidFill>
              <a:effectLst/>
              <a:uFillTx/>
              <a:latin typeface="Segoe UI"/>
              <a:ea typeface="Segoe UI"/>
              <a:cs typeface="Segoe UI"/>
            </a:rPr>
            <a:t>Easy Updates</a:t>
          </a:r>
        </a:p>
      </dsp:txBody>
      <dsp:txXfrm>
        <a:off x="98279" y="2216382"/>
        <a:ext cx="8206297" cy="1816696"/>
      </dsp:txXfrm>
    </dsp:sp>
    <dsp:sp modelId="{FEE521FF-EBF5-A946-A75A-9AAC841D2746}">
      <dsp:nvSpPr>
        <dsp:cNvPr id="0" name=""/>
        <dsp:cNvSpPr/>
      </dsp:nvSpPr>
      <dsp:spPr>
        <a:xfrm rot="5400000">
          <a:off x="15066757" y="-2230556"/>
          <a:ext cx="1610603" cy="14938408"/>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85750" lvl="1" indent="-285750" algn="l" defTabSz="1600200">
            <a:lnSpc>
              <a:spcPct val="90000"/>
            </a:lnSpc>
            <a:spcBef>
              <a:spcPct val="0"/>
            </a:spcBef>
            <a:spcAft>
              <a:spcPct val="15000"/>
            </a:spcAft>
            <a:buChar char="•"/>
          </a:pPr>
          <a:r>
            <a:rPr kumimoji="0" lang="en-US" sz="3600" b="0" i="0" u="none" strike="noStrike" kern="1200" cap="none" spc="0" normalizeH="0" baseline="0" dirty="0">
              <a:ln>
                <a:noFill/>
              </a:ln>
              <a:solidFill>
                <a:srgbClr val="070E41"/>
              </a:solidFill>
              <a:effectLst/>
              <a:uFillTx/>
              <a:latin typeface="Segoe UI"/>
              <a:ea typeface="Segoe UI"/>
              <a:cs typeface="Segoe UI"/>
            </a:rPr>
            <a:t>Charts are easy to version, share, and host on public or private servers.</a:t>
          </a:r>
        </a:p>
      </dsp:txBody>
      <dsp:txXfrm rot="-5400000">
        <a:off x="8402855" y="4511969"/>
        <a:ext cx="14859785" cy="1453357"/>
      </dsp:txXfrm>
    </dsp:sp>
    <dsp:sp modelId="{6C95CE97-4CB0-7647-9BC1-1E6A1578576B}">
      <dsp:nvSpPr>
        <dsp:cNvPr id="0" name=""/>
        <dsp:cNvSpPr/>
      </dsp:nvSpPr>
      <dsp:spPr>
        <a:xfrm>
          <a:off x="0" y="4232020"/>
          <a:ext cx="8402855" cy="2013254"/>
        </a:xfrm>
        <a:prstGeom prst="roundRect">
          <a:avLst/>
        </a:prstGeom>
        <a:solidFill>
          <a:schemeClr val="accent1">
            <a:alpha val="90000"/>
            <a:hueOff val="0"/>
            <a:satOff val="0"/>
            <a:lumOff val="0"/>
            <a:alphaOff val="-26667"/>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5740" tIns="102870" rIns="205740" bIns="102870" numCol="1" spcCol="1270" anchor="ctr" anchorCtr="0">
          <a:noAutofit/>
        </a:bodyPr>
        <a:lstStyle/>
        <a:p>
          <a:pPr marL="0" marR="0" lvl="0" indent="0" algn="ctr" defTabSz="914365" rtl="0" fontAlgn="auto" latinLnBrk="0" hangingPunct="0">
            <a:lnSpc>
              <a:spcPct val="100000"/>
            </a:lnSpc>
            <a:spcBef>
              <a:spcPct val="0"/>
            </a:spcBef>
            <a:spcAft>
              <a:spcPts val="0"/>
            </a:spcAft>
            <a:buClrTx/>
            <a:buSzTx/>
            <a:buFontTx/>
            <a:buNone/>
            <a:tabLst/>
          </a:pPr>
          <a:r>
            <a:rPr kumimoji="0" lang="en-US" sz="5400" b="0" i="0" u="none" strike="noStrike" kern="1200" cap="none" spc="0" normalizeH="0" baseline="0" dirty="0">
              <a:ln>
                <a:noFill/>
              </a:ln>
              <a:solidFill>
                <a:srgbClr val="070E41"/>
              </a:solidFill>
              <a:effectLst/>
              <a:uFillTx/>
              <a:latin typeface="Segoe UI"/>
              <a:ea typeface="Segoe UI"/>
              <a:cs typeface="Segoe UI"/>
            </a:rPr>
            <a:t>Simple Sharing</a:t>
          </a:r>
        </a:p>
      </dsp:txBody>
      <dsp:txXfrm>
        <a:off x="98279" y="4330299"/>
        <a:ext cx="8206297" cy="1816696"/>
      </dsp:txXfrm>
    </dsp:sp>
    <dsp:sp modelId="{D118E0E0-BA79-3740-B92F-1CE5C99323DC}">
      <dsp:nvSpPr>
        <dsp:cNvPr id="0" name=""/>
        <dsp:cNvSpPr/>
      </dsp:nvSpPr>
      <dsp:spPr>
        <a:xfrm rot="5400000">
          <a:off x="15066757" y="-116638"/>
          <a:ext cx="1610603" cy="14938408"/>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85750" lvl="1" indent="-285750" algn="l" defTabSz="1600200">
            <a:lnSpc>
              <a:spcPct val="90000"/>
            </a:lnSpc>
            <a:spcBef>
              <a:spcPct val="0"/>
            </a:spcBef>
            <a:spcAft>
              <a:spcPct val="15000"/>
            </a:spcAft>
            <a:buChar char="•"/>
          </a:pPr>
          <a:r>
            <a:rPr kumimoji="0" lang="en-US" sz="3600" b="0" i="0" u="none" strike="noStrike" kern="1200" cap="none" spc="0" normalizeH="0" baseline="0" dirty="0">
              <a:ln>
                <a:noFill/>
              </a:ln>
              <a:solidFill>
                <a:srgbClr val="070E41"/>
              </a:solidFill>
              <a:effectLst/>
              <a:uFillTx/>
              <a:latin typeface="Segoe UI"/>
              <a:ea typeface="Segoe UI"/>
              <a:cs typeface="Segoe UI"/>
            </a:rPr>
            <a:t>Use helm rollback to roll back to an older version of a release with ease.</a:t>
          </a:r>
        </a:p>
      </dsp:txBody>
      <dsp:txXfrm rot="-5400000">
        <a:off x="8402855" y="6625887"/>
        <a:ext cx="14859785" cy="1453357"/>
      </dsp:txXfrm>
    </dsp:sp>
    <dsp:sp modelId="{AB1C5570-AE9C-824B-AB56-A3BBB103BD1F}">
      <dsp:nvSpPr>
        <dsp:cNvPr id="0" name=""/>
        <dsp:cNvSpPr/>
      </dsp:nvSpPr>
      <dsp:spPr>
        <a:xfrm>
          <a:off x="0" y="6345938"/>
          <a:ext cx="8402855" cy="2013254"/>
        </a:xfrm>
        <a:prstGeom prst="roundRect">
          <a:avLst/>
        </a:prstGeom>
        <a:solidFill>
          <a:schemeClr val="accent1">
            <a:alpha val="90000"/>
            <a:hueOff val="0"/>
            <a:satOff val="0"/>
            <a:lumOff val="0"/>
            <a:alpha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5740" tIns="102870" rIns="205740" bIns="102870" numCol="1" spcCol="1270" anchor="ctr" anchorCtr="0">
          <a:noAutofit/>
        </a:bodyPr>
        <a:lstStyle/>
        <a:p>
          <a:pPr marL="0" marR="0" lvl="0" indent="0" algn="ctr" defTabSz="914365" rtl="0" fontAlgn="auto" latinLnBrk="0" hangingPunct="0">
            <a:lnSpc>
              <a:spcPct val="100000"/>
            </a:lnSpc>
            <a:spcBef>
              <a:spcPct val="0"/>
            </a:spcBef>
            <a:spcAft>
              <a:spcPts val="0"/>
            </a:spcAft>
            <a:buClrTx/>
            <a:buSzTx/>
            <a:buFontTx/>
            <a:buNone/>
            <a:tabLst/>
          </a:pPr>
          <a:r>
            <a:rPr kumimoji="0" lang="en-US" sz="5400" b="0" i="0" u="none" strike="noStrike" kern="1200" cap="none" spc="0" normalizeH="0" baseline="0" dirty="0">
              <a:ln>
                <a:noFill/>
              </a:ln>
              <a:solidFill>
                <a:srgbClr val="070E41"/>
              </a:solidFill>
              <a:effectLst/>
              <a:uFillTx/>
              <a:latin typeface="Segoe UI"/>
              <a:ea typeface="Segoe UI"/>
              <a:cs typeface="Segoe UI"/>
            </a:rPr>
            <a:t>Rollbacks</a:t>
          </a:r>
        </a:p>
      </dsp:txBody>
      <dsp:txXfrm>
        <a:off x="98279" y="6444217"/>
        <a:ext cx="8206297" cy="1816696"/>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6" name="Shape 146"/>
          <p:cNvSpPr>
            <a:spLocks noGrp="1" noRot="1" noChangeAspect="1"/>
          </p:cNvSpPr>
          <p:nvPr>
            <p:ph type="sldImg"/>
          </p:nvPr>
        </p:nvSpPr>
        <p:spPr>
          <a:xfrm>
            <a:off x="1143000" y="685800"/>
            <a:ext cx="4572000" cy="3429000"/>
          </a:xfrm>
          <a:prstGeom prst="rect">
            <a:avLst/>
          </a:prstGeom>
        </p:spPr>
        <p:txBody>
          <a:bodyPr/>
          <a:lstStyle/>
          <a:p>
            <a:endParaRPr/>
          </a:p>
        </p:txBody>
      </p:sp>
      <p:sp>
        <p:nvSpPr>
          <p:cNvPr id="147" name="Shape 147"/>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 name="Shape 152"/>
          <p:cNvSpPr>
            <a:spLocks noGrp="1" noRot="1" noChangeAspect="1"/>
          </p:cNvSpPr>
          <p:nvPr>
            <p:ph type="sldImg"/>
          </p:nvPr>
        </p:nvSpPr>
        <p:spPr>
          <a:xfrm>
            <a:off x="381000" y="685800"/>
            <a:ext cx="6096000" cy="3429000"/>
          </a:xfrm>
          <a:prstGeom prst="rect">
            <a:avLst/>
          </a:prstGeom>
        </p:spPr>
        <p:txBody>
          <a:bodyPr/>
          <a:lstStyle/>
          <a:p>
            <a:endParaRPr/>
          </a:p>
        </p:txBody>
      </p:sp>
      <p:sp>
        <p:nvSpPr>
          <p:cNvPr id="153" name="Shape 153"/>
          <p:cNvSpPr>
            <a:spLocks noGrp="1"/>
          </p:cNvSpPr>
          <p:nvPr>
            <p:ph type="body" sz="quarter" idx="1"/>
          </p:nvPr>
        </p:nvSpPr>
        <p:spPr>
          <a:prstGeom prst="rect">
            <a:avLst/>
          </a:prstGeom>
        </p:spPr>
        <p:txBody>
          <a:bodyPr/>
          <a:lstStyle>
            <a:lvl1pPr>
              <a:lnSpc>
                <a:spcPct val="117999"/>
              </a:lnSpc>
            </a:lvl1pPr>
          </a:lstStyle>
          <a:p>
            <a:pPr marL="0" marR="0" lvl="0" indent="0" defTabSz="457200" eaLnBrk="1" fontAlgn="auto" latinLnBrk="0" hangingPunct="1">
              <a:lnSpc>
                <a:spcPct val="117999"/>
              </a:lnSpc>
              <a:spcBef>
                <a:spcPts val="0"/>
              </a:spcBef>
              <a:spcAft>
                <a:spcPts val="0"/>
              </a:spcAft>
              <a:buClrTx/>
              <a:buSzTx/>
              <a:buFontTx/>
              <a:buNone/>
              <a:tabLst/>
              <a:defRPr/>
            </a:pPr>
            <a:r>
              <a:rPr lang="en-US" dirty="0"/>
              <a:t>NPM, apt get, brew install</a:t>
            </a:r>
          </a:p>
          <a:p>
            <a:endParaRPr lang="en-US" dirty="0"/>
          </a:p>
          <a:p>
            <a:r>
              <a:rPr dirty="0"/>
              <a:t>Helm is a package manager like Homebrew, apt, and yum, and it’s the </a:t>
            </a:r>
            <a:r>
              <a:rPr dirty="0" err="1"/>
              <a:t>defacto</a:t>
            </a:r>
            <a:r>
              <a:rPr dirty="0"/>
              <a:t> standard for packaging and deploying Kubernetes applications. Microsoft donated Helm to the Cloud Native Computing Foundation (CNCF) back in June 2018, and it’s on track for graduation in 2020. Helm was used by 68% of respondents of a CNCF user survey. And it was the 3rd most popular project at the last </a:t>
            </a:r>
            <a:r>
              <a:rPr dirty="0" err="1"/>
              <a:t>KubeCon</a:t>
            </a:r>
            <a:r>
              <a:rPr dirty="0"/>
              <a:t> in Barcelona. We use Helm in AKS, azure dev spaces, azure pipelines, azure </a:t>
            </a:r>
            <a:r>
              <a:rPr dirty="0" err="1"/>
              <a:t>devops</a:t>
            </a:r>
            <a:r>
              <a:rPr dirty="0"/>
              <a:t>. </a:t>
            </a:r>
            <a:endParaRPr lang="en-US" dirty="0"/>
          </a:p>
          <a:p>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 name="Shape 233"/>
          <p:cNvSpPr>
            <a:spLocks noGrp="1" noRot="1" noChangeAspect="1"/>
          </p:cNvSpPr>
          <p:nvPr>
            <p:ph type="sldImg"/>
          </p:nvPr>
        </p:nvSpPr>
        <p:spPr>
          <a:xfrm>
            <a:off x="381000" y="685800"/>
            <a:ext cx="6096000" cy="3429000"/>
          </a:xfrm>
          <a:prstGeom prst="rect">
            <a:avLst/>
          </a:prstGeom>
        </p:spPr>
        <p:txBody>
          <a:bodyPr/>
          <a:lstStyle/>
          <a:p>
            <a:endParaRPr/>
          </a:p>
        </p:txBody>
      </p:sp>
      <p:sp>
        <p:nvSpPr>
          <p:cNvPr id="234" name="Shape 234"/>
          <p:cNvSpPr>
            <a:spLocks noGrp="1"/>
          </p:cNvSpPr>
          <p:nvPr>
            <p:ph type="body" sz="quarter" idx="1"/>
          </p:nvPr>
        </p:nvSpPr>
        <p:spPr>
          <a:prstGeom prst="rect">
            <a:avLst/>
          </a:prstGeom>
        </p:spPr>
        <p:txBody>
          <a:bodyPr/>
          <a:lstStyle>
            <a:lvl1pPr>
              <a:lnSpc>
                <a:spcPct val="117999"/>
              </a:lnSpc>
            </a:lvl1pPr>
          </a:lstStyle>
          <a:p>
            <a:endParaRPr dirty="0"/>
          </a:p>
        </p:txBody>
      </p:sp>
    </p:spTree>
    <p:extLst>
      <p:ext uri="{BB962C8B-B14F-4D97-AF65-F5344CB8AC3E}">
        <p14:creationId xmlns:p14="http://schemas.microsoft.com/office/powerpoint/2010/main" val="2144868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 name="Shape 221"/>
          <p:cNvSpPr>
            <a:spLocks noGrp="1" noRot="1" noChangeAspect="1"/>
          </p:cNvSpPr>
          <p:nvPr>
            <p:ph type="sldImg"/>
          </p:nvPr>
        </p:nvSpPr>
        <p:spPr>
          <a:xfrm>
            <a:off x="381000" y="685800"/>
            <a:ext cx="6096000" cy="3429000"/>
          </a:xfrm>
          <a:prstGeom prst="rect">
            <a:avLst/>
          </a:prstGeom>
        </p:spPr>
        <p:txBody>
          <a:bodyPr/>
          <a:lstStyle/>
          <a:p>
            <a:endParaRPr/>
          </a:p>
        </p:txBody>
      </p:sp>
      <p:sp>
        <p:nvSpPr>
          <p:cNvPr id="222" name="Shape 222"/>
          <p:cNvSpPr>
            <a:spLocks noGrp="1"/>
          </p:cNvSpPr>
          <p:nvPr>
            <p:ph type="body" sz="quarter" idx="1"/>
          </p:nvPr>
        </p:nvSpPr>
        <p:spPr>
          <a:prstGeom prst="rect">
            <a:avLst/>
          </a:prstGeom>
        </p:spPr>
        <p:txBody>
          <a:bodyPr/>
          <a:lstStyle/>
          <a:p>
            <a:pPr>
              <a:lnSpc>
                <a:spcPct val="117999"/>
              </a:lnSpc>
            </a:pPr>
            <a:r>
              <a:rPr dirty="0"/>
              <a:t>The basics of how Helm works: It makes it easier to:</a:t>
            </a:r>
          </a:p>
          <a:p>
            <a:pPr marL="367631" indent="-367631">
              <a:lnSpc>
                <a:spcPct val="117999"/>
              </a:lnSpc>
              <a:buSzPct val="100000"/>
              <a:buAutoNum type="arabicParenR"/>
            </a:pPr>
            <a:r>
              <a:rPr dirty="0"/>
              <a:t>define your applications in YAML</a:t>
            </a:r>
          </a:p>
          <a:p>
            <a:pPr marL="367631" indent="-367631">
              <a:lnSpc>
                <a:spcPct val="117999"/>
              </a:lnSpc>
              <a:buSzPct val="100000"/>
              <a:buAutoNum type="arabicParenR"/>
            </a:pPr>
            <a:r>
              <a:rPr dirty="0"/>
              <a:t>update your applications in a consistent, repeatable way</a:t>
            </a:r>
          </a:p>
          <a:p>
            <a:pPr marL="367631" indent="-367631">
              <a:lnSpc>
                <a:spcPct val="117999"/>
              </a:lnSpc>
              <a:buSzPct val="100000"/>
              <a:buAutoNum type="arabicParenR"/>
            </a:pPr>
            <a:r>
              <a:rPr dirty="0"/>
              <a:t>share public or private charts</a:t>
            </a:r>
          </a:p>
          <a:p>
            <a:pPr marL="367631" indent="-367631">
              <a:lnSpc>
                <a:spcPct val="117999"/>
              </a:lnSpc>
              <a:buSzPct val="100000"/>
              <a:buAutoNum type="arabicParenR"/>
            </a:pPr>
            <a:r>
              <a:rPr dirty="0"/>
              <a:t>re-deploy old versions</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 name="Shape 233"/>
          <p:cNvSpPr>
            <a:spLocks noGrp="1" noRot="1" noChangeAspect="1"/>
          </p:cNvSpPr>
          <p:nvPr>
            <p:ph type="sldImg"/>
          </p:nvPr>
        </p:nvSpPr>
        <p:spPr>
          <a:xfrm>
            <a:off x="381000" y="685800"/>
            <a:ext cx="6096000" cy="3429000"/>
          </a:xfrm>
          <a:prstGeom prst="rect">
            <a:avLst/>
          </a:prstGeom>
        </p:spPr>
        <p:txBody>
          <a:bodyPr/>
          <a:lstStyle/>
          <a:p>
            <a:endParaRPr/>
          </a:p>
        </p:txBody>
      </p:sp>
      <p:sp>
        <p:nvSpPr>
          <p:cNvPr id="234" name="Shape 234"/>
          <p:cNvSpPr>
            <a:spLocks noGrp="1"/>
          </p:cNvSpPr>
          <p:nvPr>
            <p:ph type="body" sz="quarter" idx="1"/>
          </p:nvPr>
        </p:nvSpPr>
        <p:spPr>
          <a:prstGeom prst="rect">
            <a:avLst/>
          </a:prstGeom>
        </p:spPr>
        <p:txBody>
          <a:bodyPr/>
          <a:lstStyle>
            <a:lvl1pPr>
              <a:lnSpc>
                <a:spcPct val="117999"/>
              </a:lnSpc>
            </a:lvl1pPr>
          </a:lstStyle>
          <a:p>
            <a:endParaRPr dirty="0"/>
          </a:p>
        </p:txBody>
      </p:sp>
    </p:spTree>
    <p:extLst>
      <p:ext uri="{BB962C8B-B14F-4D97-AF65-F5344CB8AC3E}">
        <p14:creationId xmlns:p14="http://schemas.microsoft.com/office/powerpoint/2010/main" val="8093198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 name="Shape 233"/>
          <p:cNvSpPr>
            <a:spLocks noGrp="1" noRot="1" noChangeAspect="1"/>
          </p:cNvSpPr>
          <p:nvPr>
            <p:ph type="sldImg"/>
          </p:nvPr>
        </p:nvSpPr>
        <p:spPr>
          <a:xfrm>
            <a:off x="381000" y="685800"/>
            <a:ext cx="6096000" cy="3429000"/>
          </a:xfrm>
          <a:prstGeom prst="rect">
            <a:avLst/>
          </a:prstGeom>
        </p:spPr>
        <p:txBody>
          <a:bodyPr/>
          <a:lstStyle/>
          <a:p>
            <a:endParaRPr/>
          </a:p>
        </p:txBody>
      </p:sp>
      <p:sp>
        <p:nvSpPr>
          <p:cNvPr id="234" name="Shape 234"/>
          <p:cNvSpPr>
            <a:spLocks noGrp="1"/>
          </p:cNvSpPr>
          <p:nvPr>
            <p:ph type="body" sz="quarter" idx="1"/>
          </p:nvPr>
        </p:nvSpPr>
        <p:spPr>
          <a:prstGeom prst="rect">
            <a:avLst/>
          </a:prstGeom>
        </p:spPr>
        <p:txBody>
          <a:bodyPr/>
          <a:lstStyle>
            <a:lvl1pPr>
              <a:lnSpc>
                <a:spcPct val="117999"/>
              </a:lnSpc>
            </a:lvl1pPr>
          </a:lstStyle>
          <a:p>
            <a:endParaRPr dirty="0"/>
          </a:p>
        </p:txBody>
      </p:sp>
    </p:spTree>
    <p:extLst>
      <p:ext uri="{BB962C8B-B14F-4D97-AF65-F5344CB8AC3E}">
        <p14:creationId xmlns:p14="http://schemas.microsoft.com/office/powerpoint/2010/main" val="10857764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 name="Shape 233"/>
          <p:cNvSpPr>
            <a:spLocks noGrp="1" noRot="1" noChangeAspect="1"/>
          </p:cNvSpPr>
          <p:nvPr>
            <p:ph type="sldImg"/>
          </p:nvPr>
        </p:nvSpPr>
        <p:spPr>
          <a:xfrm>
            <a:off x="381000" y="685800"/>
            <a:ext cx="6096000" cy="3429000"/>
          </a:xfrm>
          <a:prstGeom prst="rect">
            <a:avLst/>
          </a:prstGeom>
        </p:spPr>
        <p:txBody>
          <a:bodyPr/>
          <a:lstStyle/>
          <a:p>
            <a:endParaRPr/>
          </a:p>
        </p:txBody>
      </p:sp>
      <p:sp>
        <p:nvSpPr>
          <p:cNvPr id="234" name="Shape 234"/>
          <p:cNvSpPr>
            <a:spLocks noGrp="1"/>
          </p:cNvSpPr>
          <p:nvPr>
            <p:ph type="body" sz="quarter" idx="1"/>
          </p:nvPr>
        </p:nvSpPr>
        <p:spPr>
          <a:prstGeom prst="rect">
            <a:avLst/>
          </a:prstGeom>
        </p:spPr>
        <p:txBody>
          <a:bodyPr/>
          <a:lstStyle>
            <a:lvl1pPr>
              <a:lnSpc>
                <a:spcPct val="117999"/>
              </a:lnSpc>
            </a:lvl1pPr>
          </a:lstStyle>
          <a:p>
            <a:endParaRPr dirty="0"/>
          </a:p>
        </p:txBody>
      </p:sp>
    </p:spTree>
    <p:extLst>
      <p:ext uri="{BB962C8B-B14F-4D97-AF65-F5344CB8AC3E}">
        <p14:creationId xmlns:p14="http://schemas.microsoft.com/office/powerpoint/2010/main" val="31004682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 name="Shape 233"/>
          <p:cNvSpPr>
            <a:spLocks noGrp="1" noRot="1" noChangeAspect="1"/>
          </p:cNvSpPr>
          <p:nvPr>
            <p:ph type="sldImg"/>
          </p:nvPr>
        </p:nvSpPr>
        <p:spPr>
          <a:xfrm>
            <a:off x="381000" y="685800"/>
            <a:ext cx="6096000" cy="3429000"/>
          </a:xfrm>
          <a:prstGeom prst="rect">
            <a:avLst/>
          </a:prstGeom>
        </p:spPr>
        <p:txBody>
          <a:bodyPr/>
          <a:lstStyle/>
          <a:p>
            <a:endParaRPr/>
          </a:p>
        </p:txBody>
      </p:sp>
      <p:sp>
        <p:nvSpPr>
          <p:cNvPr id="234" name="Shape 234"/>
          <p:cNvSpPr>
            <a:spLocks noGrp="1"/>
          </p:cNvSpPr>
          <p:nvPr>
            <p:ph type="body" sz="quarter" idx="1"/>
          </p:nvPr>
        </p:nvSpPr>
        <p:spPr>
          <a:prstGeom prst="rect">
            <a:avLst/>
          </a:prstGeom>
        </p:spPr>
        <p:txBody>
          <a:bodyPr/>
          <a:lstStyle>
            <a:lvl1pPr>
              <a:lnSpc>
                <a:spcPct val="117999"/>
              </a:lnSpc>
            </a:lvl1pPr>
          </a:lstStyle>
          <a:p>
            <a:endParaRPr dirty="0"/>
          </a:p>
        </p:txBody>
      </p:sp>
    </p:spTree>
    <p:extLst>
      <p:ext uri="{BB962C8B-B14F-4D97-AF65-F5344CB8AC3E}">
        <p14:creationId xmlns:p14="http://schemas.microsoft.com/office/powerpoint/2010/main" val="31854967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 name="Shape 233"/>
          <p:cNvSpPr>
            <a:spLocks noGrp="1" noRot="1" noChangeAspect="1"/>
          </p:cNvSpPr>
          <p:nvPr>
            <p:ph type="sldImg"/>
          </p:nvPr>
        </p:nvSpPr>
        <p:spPr>
          <a:xfrm>
            <a:off x="381000" y="685800"/>
            <a:ext cx="6096000" cy="3429000"/>
          </a:xfrm>
          <a:prstGeom prst="rect">
            <a:avLst/>
          </a:prstGeom>
        </p:spPr>
        <p:txBody>
          <a:bodyPr/>
          <a:lstStyle/>
          <a:p>
            <a:endParaRPr/>
          </a:p>
        </p:txBody>
      </p:sp>
      <p:sp>
        <p:nvSpPr>
          <p:cNvPr id="234" name="Shape 234"/>
          <p:cNvSpPr>
            <a:spLocks noGrp="1"/>
          </p:cNvSpPr>
          <p:nvPr>
            <p:ph type="body" sz="quarter" idx="1"/>
          </p:nvPr>
        </p:nvSpPr>
        <p:spPr>
          <a:prstGeom prst="rect">
            <a:avLst/>
          </a:prstGeom>
        </p:spPr>
        <p:txBody>
          <a:bodyPr/>
          <a:lstStyle>
            <a:lvl1pPr>
              <a:lnSpc>
                <a:spcPct val="117999"/>
              </a:lnSpc>
            </a:lvl1pPr>
          </a:lstStyle>
          <a:p>
            <a:endParaRPr dirty="0"/>
          </a:p>
        </p:txBody>
      </p:sp>
    </p:spTree>
    <p:extLst>
      <p:ext uri="{BB962C8B-B14F-4D97-AF65-F5344CB8AC3E}">
        <p14:creationId xmlns:p14="http://schemas.microsoft.com/office/powerpoint/2010/main" val="1078471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 name="Shape 226"/>
          <p:cNvSpPr>
            <a:spLocks noGrp="1" noRot="1" noChangeAspect="1"/>
          </p:cNvSpPr>
          <p:nvPr>
            <p:ph type="sldImg"/>
          </p:nvPr>
        </p:nvSpPr>
        <p:spPr>
          <a:xfrm>
            <a:off x="381000" y="685800"/>
            <a:ext cx="6096000" cy="3429000"/>
          </a:xfrm>
          <a:prstGeom prst="rect">
            <a:avLst/>
          </a:prstGeom>
        </p:spPr>
        <p:txBody>
          <a:bodyPr/>
          <a:lstStyle/>
          <a:p>
            <a:endParaRPr/>
          </a:p>
        </p:txBody>
      </p:sp>
      <p:sp>
        <p:nvSpPr>
          <p:cNvPr id="227" name="Shape 227"/>
          <p:cNvSpPr>
            <a:spLocks noGrp="1"/>
          </p:cNvSpPr>
          <p:nvPr>
            <p:ph type="body" sz="quarter" idx="1"/>
          </p:nvPr>
        </p:nvSpPr>
        <p:spPr>
          <a:prstGeom prst="rect">
            <a:avLst/>
          </a:prstGeom>
        </p:spPr>
        <p:txBody>
          <a:bodyPr/>
          <a:lstStyle>
            <a:lvl1pPr>
              <a:lnSpc>
                <a:spcPct val="117999"/>
              </a:lnSpc>
            </a:lvl1pPr>
          </a:lstStyle>
          <a:p>
            <a:r>
              <a:rPr dirty="0"/>
              <a:t>Helm 2 was already simple. If we install the same Helm chart with Helm 2 and Helm 3, the application installed will be precisely the same, just as we would expect! So, what’s the motivation behind Helm 3? Helm 3 is the result of years of community contributions and feedback around how orgs are using Helm and how they need it to evolve for their production use cases. Helm 3 represents a nearly complete re-factoring of the Helm package manager to evolve it from its origins to a modern application package manager. The Helm project is nearly as old as Kubernetes itself. As a result, its original design pre-dated many advancements in Kubernetes like </a:t>
            </a:r>
            <a:r>
              <a:rPr dirty="0" err="1"/>
              <a:t>CustomResourceDefinitions</a:t>
            </a:r>
            <a:r>
              <a:rPr dirty="0"/>
              <a:t> and even Kubernetes RBAC.</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 name="Shape 233"/>
          <p:cNvSpPr>
            <a:spLocks noGrp="1" noRot="1" noChangeAspect="1"/>
          </p:cNvSpPr>
          <p:nvPr>
            <p:ph type="sldImg"/>
          </p:nvPr>
        </p:nvSpPr>
        <p:spPr>
          <a:xfrm>
            <a:off x="381000" y="685800"/>
            <a:ext cx="6096000" cy="3429000"/>
          </a:xfrm>
          <a:prstGeom prst="rect">
            <a:avLst/>
          </a:prstGeom>
        </p:spPr>
        <p:txBody>
          <a:bodyPr/>
          <a:lstStyle/>
          <a:p>
            <a:endParaRPr/>
          </a:p>
        </p:txBody>
      </p:sp>
      <p:sp>
        <p:nvSpPr>
          <p:cNvPr id="234" name="Shape 234"/>
          <p:cNvSpPr>
            <a:spLocks noGrp="1"/>
          </p:cNvSpPr>
          <p:nvPr>
            <p:ph type="body" sz="quarter" idx="1"/>
          </p:nvPr>
        </p:nvSpPr>
        <p:spPr>
          <a:prstGeom prst="rect">
            <a:avLst/>
          </a:prstGeom>
        </p:spPr>
        <p:txBody>
          <a:bodyPr/>
          <a:lstStyle>
            <a:lvl1pPr>
              <a:lnSpc>
                <a:spcPct val="117999"/>
              </a:lnSpc>
            </a:lvl1pPr>
          </a:lstStyle>
          <a:p>
            <a:endParaRPr dirty="0"/>
          </a:p>
        </p:txBody>
      </p:sp>
    </p:spTree>
    <p:extLst>
      <p:ext uri="{BB962C8B-B14F-4D97-AF65-F5344CB8AC3E}">
        <p14:creationId xmlns:p14="http://schemas.microsoft.com/office/powerpoint/2010/main" val="12551039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
        <p:cNvGrpSpPr/>
        <p:nvPr/>
      </p:nvGrpSpPr>
      <p:grpSpPr>
        <a:xfrm>
          <a:off x="0" y="0"/>
          <a:ext cx="0" cy="0"/>
          <a:chOff x="0" y="0"/>
          <a:chExt cx="0" cy="0"/>
        </a:xfrm>
      </p:grpSpPr>
      <p:sp>
        <p:nvSpPr>
          <p:cNvPr id="11" name="Title Text"/>
          <p:cNvSpPr txBox="1">
            <a:spLocks noGrp="1"/>
          </p:cNvSpPr>
          <p:nvPr>
            <p:ph type="title"/>
          </p:nvPr>
        </p:nvSpPr>
        <p:spPr>
          <a:xfrm>
            <a:off x="1778000" y="2298700"/>
            <a:ext cx="20828000" cy="4648200"/>
          </a:xfrm>
          <a:prstGeom prst="rect">
            <a:avLst/>
          </a:prstGeom>
        </p:spPr>
        <p:txBody>
          <a:bodyPr anchor="b"/>
          <a:lstStyle/>
          <a:p>
            <a:r>
              <a:t>Title Text</a:t>
            </a:r>
          </a:p>
        </p:txBody>
      </p:sp>
      <p:sp>
        <p:nvSpPr>
          <p:cNvPr id="12" name="Body Level One…"/>
          <p:cNvSpPr txBox="1">
            <a:spLocks noGrp="1"/>
          </p:cNvSpPr>
          <p:nvPr>
            <p:ph type="body" sz="quarter" idx="1"/>
          </p:nvPr>
        </p:nvSpPr>
        <p:spPr>
          <a:xfrm>
            <a:off x="1778000" y="7073900"/>
            <a:ext cx="20828000" cy="1587500"/>
          </a:xfrm>
          <a:prstGeom prst="rect">
            <a:avLst/>
          </a:prstGeom>
        </p:spPr>
        <p:txBody>
          <a:bodyPr anchor="t"/>
          <a:lstStyle>
            <a:lvl1pPr marL="0" indent="0" algn="ctr">
              <a:spcBef>
                <a:spcPts val="0"/>
              </a:spcBef>
              <a:buSzTx/>
              <a:buNone/>
              <a:defRPr sz="5400"/>
            </a:lvl1pPr>
            <a:lvl2pPr marL="0" indent="0" algn="ctr">
              <a:spcBef>
                <a:spcPts val="0"/>
              </a:spcBef>
              <a:buSzTx/>
              <a:buNone/>
              <a:defRPr sz="5400"/>
            </a:lvl2pPr>
            <a:lvl3pPr marL="0" indent="0" algn="ctr">
              <a:spcBef>
                <a:spcPts val="0"/>
              </a:spcBef>
              <a:buSzTx/>
              <a:buNone/>
              <a:defRPr sz="5400"/>
            </a:lvl3pPr>
            <a:lvl4pPr marL="0" indent="0" algn="ctr">
              <a:spcBef>
                <a:spcPts val="0"/>
              </a:spcBef>
              <a:buSzTx/>
              <a:buNone/>
              <a:defRPr sz="5400"/>
            </a:lvl4pPr>
            <a:lvl5pPr marL="0" indent="0" algn="ctr">
              <a:spcBef>
                <a:spcPts val="0"/>
              </a:spcBef>
              <a:buSzTx/>
              <a:buNone/>
              <a:defRPr sz="5400"/>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93" name="–Johnny Appleseed"/>
          <p:cNvSpPr txBox="1">
            <a:spLocks noGrp="1"/>
          </p:cNvSpPr>
          <p:nvPr>
            <p:ph type="body" sz="quarter" idx="13"/>
          </p:nvPr>
        </p:nvSpPr>
        <p:spPr>
          <a:xfrm>
            <a:off x="2387600" y="8953500"/>
            <a:ext cx="19621500" cy="585521"/>
          </a:xfrm>
          <a:prstGeom prst="rect">
            <a:avLst/>
          </a:prstGeom>
        </p:spPr>
        <p:txBody>
          <a:bodyPr anchor="t">
            <a:spAutoFit/>
          </a:bodyPr>
          <a:lstStyle>
            <a:lvl1pPr marL="0" indent="0" algn="ctr">
              <a:spcBef>
                <a:spcPts val="0"/>
              </a:spcBef>
              <a:buSzTx/>
              <a:buNone/>
              <a:defRPr sz="3200" i="1"/>
            </a:lvl1pPr>
          </a:lstStyle>
          <a:p>
            <a:r>
              <a:t>–Johnny Appleseed</a:t>
            </a:r>
          </a:p>
        </p:txBody>
      </p:sp>
      <p:sp>
        <p:nvSpPr>
          <p:cNvPr id="94" name="“Type a quote here.”"/>
          <p:cNvSpPr txBox="1">
            <a:spLocks noGrp="1"/>
          </p:cNvSpPr>
          <p:nvPr>
            <p:ph type="body" sz="quarter" idx="14"/>
          </p:nvPr>
        </p:nvSpPr>
        <p:spPr>
          <a:xfrm>
            <a:off x="2387600" y="6076950"/>
            <a:ext cx="19621500" cy="825500"/>
          </a:xfrm>
          <a:prstGeom prst="rect">
            <a:avLst/>
          </a:prstGeom>
        </p:spPr>
        <p:txBody>
          <a:bodyPr>
            <a:spAutoFit/>
          </a:bodyPr>
          <a:lstStyle>
            <a:lvl1pPr marL="0" indent="0" algn="ctr">
              <a:spcBef>
                <a:spcPts val="0"/>
              </a:spcBef>
              <a:buSzTx/>
              <a:buNone/>
              <a:defRPr sz="4800">
                <a:latin typeface="+mn-lt"/>
                <a:ea typeface="+mn-ea"/>
                <a:cs typeface="+mn-cs"/>
                <a:sym typeface="Helvetica Neue Medium"/>
              </a:defRPr>
            </a:lvl1pPr>
          </a:lstStyle>
          <a:p>
            <a:r>
              <a:t>“Type a quote here.” </a:t>
            </a:r>
          </a:p>
        </p:txBody>
      </p:sp>
      <p:sp>
        <p:nvSpPr>
          <p:cNvPr id="9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02" name="Image"/>
          <p:cNvSpPr>
            <a:spLocks noGrp="1"/>
          </p:cNvSpPr>
          <p:nvPr>
            <p:ph type="pic" idx="13"/>
          </p:nvPr>
        </p:nvSpPr>
        <p:spPr>
          <a:xfrm>
            <a:off x="0" y="0"/>
            <a:ext cx="24384000" cy="16264467"/>
          </a:xfrm>
          <a:prstGeom prst="rect">
            <a:avLst/>
          </a:prstGeom>
        </p:spPr>
        <p:txBody>
          <a:bodyPr lIns="91439" tIns="45719" rIns="91439" bIns="45719" anchor="t">
            <a:noAutofit/>
          </a:bodyPr>
          <a:lstStyle/>
          <a:p>
            <a:endParaRPr/>
          </a:p>
        </p:txBody>
      </p:sp>
      <p:sp>
        <p:nvSpPr>
          <p:cNvPr id="10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1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emplate">
    <p:spTree>
      <p:nvGrpSpPr>
        <p:cNvPr id="1" name=""/>
        <p:cNvGrpSpPr/>
        <p:nvPr/>
      </p:nvGrpSpPr>
      <p:grpSpPr>
        <a:xfrm>
          <a:off x="0" y="0"/>
          <a:ext cx="0" cy="0"/>
          <a:chOff x="0" y="0"/>
          <a:chExt cx="0" cy="0"/>
        </a:xfrm>
      </p:grpSpPr>
      <p:sp>
        <p:nvSpPr>
          <p:cNvPr id="117" name="Slide Number"/>
          <p:cNvSpPr txBox="1">
            <a:spLocks noGrp="1"/>
          </p:cNvSpPr>
          <p:nvPr>
            <p:ph type="sldNum" sz="quarter" idx="2"/>
          </p:nvPr>
        </p:nvSpPr>
        <p:spPr>
          <a:xfrm>
            <a:off x="11959031" y="13081000"/>
            <a:ext cx="453238" cy="469900"/>
          </a:xfrm>
          <a:prstGeom prst="rect">
            <a:avLst/>
          </a:prstGeom>
        </p:spPr>
        <p:txBody>
          <a:bodyPr/>
          <a:lstStyle>
            <a:lvl1pPr>
              <a:defRPr>
                <a:latin typeface="Helvetica Light"/>
                <a:ea typeface="Helvetica Light"/>
                <a:cs typeface="Helvetica Light"/>
                <a:sym typeface="Helvetica Light"/>
              </a:defRPr>
            </a:lvl1p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1_template copy">
    <p:spTree>
      <p:nvGrpSpPr>
        <p:cNvPr id="1" name=""/>
        <p:cNvGrpSpPr/>
        <p:nvPr/>
      </p:nvGrpSpPr>
      <p:grpSpPr>
        <a:xfrm>
          <a:off x="0" y="0"/>
          <a:ext cx="0" cy="0"/>
          <a:chOff x="0" y="0"/>
          <a:chExt cx="0" cy="0"/>
        </a:xfrm>
      </p:grpSpPr>
      <p:sp>
        <p:nvSpPr>
          <p:cNvPr id="124" name="Slide Number"/>
          <p:cNvSpPr txBox="1">
            <a:spLocks noGrp="1"/>
          </p:cNvSpPr>
          <p:nvPr>
            <p:ph type="sldNum" sz="quarter" idx="2"/>
          </p:nvPr>
        </p:nvSpPr>
        <p:spPr>
          <a:xfrm>
            <a:off x="11959031" y="13081000"/>
            <a:ext cx="453238" cy="469900"/>
          </a:xfrm>
          <a:prstGeom prst="rect">
            <a:avLst/>
          </a:prstGeom>
        </p:spPr>
        <p:txBody>
          <a:bodyPr/>
          <a:lstStyle>
            <a:lvl1pPr>
              <a:defRPr>
                <a:latin typeface="Helvetica Light"/>
                <a:ea typeface="Helvetica Light"/>
                <a:cs typeface="Helvetica Light"/>
                <a:sym typeface="Helvetica Light"/>
              </a:defRPr>
            </a:lvl1p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template copy">
    <p:spTree>
      <p:nvGrpSpPr>
        <p:cNvPr id="1" name=""/>
        <p:cNvGrpSpPr/>
        <p:nvPr/>
      </p:nvGrpSpPr>
      <p:grpSpPr>
        <a:xfrm>
          <a:off x="0" y="0"/>
          <a:ext cx="0" cy="0"/>
          <a:chOff x="0" y="0"/>
          <a:chExt cx="0" cy="0"/>
        </a:xfrm>
      </p:grpSpPr>
      <p:sp>
        <p:nvSpPr>
          <p:cNvPr id="131" name="Slide Number"/>
          <p:cNvSpPr txBox="1">
            <a:spLocks noGrp="1"/>
          </p:cNvSpPr>
          <p:nvPr>
            <p:ph type="sldNum" sz="quarter" idx="2"/>
          </p:nvPr>
        </p:nvSpPr>
        <p:spPr>
          <a:xfrm>
            <a:off x="11959031" y="13081000"/>
            <a:ext cx="453238" cy="469900"/>
          </a:xfrm>
          <a:prstGeom prst="rect">
            <a:avLst/>
          </a:prstGeom>
        </p:spPr>
        <p:txBody>
          <a:bodyPr/>
          <a:lstStyle>
            <a:lvl1pPr>
              <a:defRPr>
                <a:latin typeface="Helvetica Light"/>
                <a:ea typeface="Helvetica Light"/>
                <a:cs typeface="Helvetica Light"/>
                <a:sym typeface="Helvetica Light"/>
              </a:defRPr>
            </a:lvl1p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20" name="Image"/>
          <p:cNvSpPr>
            <a:spLocks noGrp="1"/>
          </p:cNvSpPr>
          <p:nvPr>
            <p:ph type="pic" idx="13"/>
          </p:nvPr>
        </p:nvSpPr>
        <p:spPr>
          <a:xfrm>
            <a:off x="3124200" y="-38100"/>
            <a:ext cx="18135600" cy="12096698"/>
          </a:xfrm>
          <a:prstGeom prst="rect">
            <a:avLst/>
          </a:prstGeom>
        </p:spPr>
        <p:txBody>
          <a:bodyPr lIns="91439" tIns="45719" rIns="91439" bIns="45719" anchor="t">
            <a:noAutofit/>
          </a:bodyPr>
          <a:lstStyle/>
          <a:p>
            <a:endParaRPr/>
          </a:p>
        </p:txBody>
      </p:sp>
      <p:sp>
        <p:nvSpPr>
          <p:cNvPr id="21" name="Title Text"/>
          <p:cNvSpPr txBox="1">
            <a:spLocks noGrp="1"/>
          </p:cNvSpPr>
          <p:nvPr>
            <p:ph type="title"/>
          </p:nvPr>
        </p:nvSpPr>
        <p:spPr>
          <a:xfrm>
            <a:off x="635000" y="9512300"/>
            <a:ext cx="23114000" cy="2006600"/>
          </a:xfrm>
          <a:prstGeom prst="rect">
            <a:avLst/>
          </a:prstGeom>
        </p:spPr>
        <p:txBody>
          <a:bodyPr anchor="b"/>
          <a:lstStyle/>
          <a:p>
            <a:r>
              <a:t>Title Text</a:t>
            </a:r>
          </a:p>
        </p:txBody>
      </p:sp>
      <p:sp>
        <p:nvSpPr>
          <p:cNvPr id="22" name="Body Level One…"/>
          <p:cNvSpPr txBox="1">
            <a:spLocks noGrp="1"/>
          </p:cNvSpPr>
          <p:nvPr>
            <p:ph type="body" sz="quarter" idx="1"/>
          </p:nvPr>
        </p:nvSpPr>
        <p:spPr>
          <a:xfrm>
            <a:off x="635000" y="11442700"/>
            <a:ext cx="23114000" cy="1587500"/>
          </a:xfrm>
          <a:prstGeom prst="rect">
            <a:avLst/>
          </a:prstGeom>
        </p:spPr>
        <p:txBody>
          <a:bodyPr anchor="t"/>
          <a:lstStyle>
            <a:lvl1pPr marL="0" indent="0" algn="ctr">
              <a:spcBef>
                <a:spcPts val="0"/>
              </a:spcBef>
              <a:buSzTx/>
              <a:buNone/>
              <a:defRPr sz="5400"/>
            </a:lvl1pPr>
            <a:lvl2pPr marL="0" indent="0" algn="ctr">
              <a:spcBef>
                <a:spcPts val="0"/>
              </a:spcBef>
              <a:buSzTx/>
              <a:buNone/>
              <a:defRPr sz="5400"/>
            </a:lvl2pPr>
            <a:lvl3pPr marL="0" indent="0" algn="ctr">
              <a:spcBef>
                <a:spcPts val="0"/>
              </a:spcBef>
              <a:buSzTx/>
              <a:buNone/>
              <a:defRPr sz="5400"/>
            </a:lvl3pPr>
            <a:lvl4pPr marL="0" indent="0" algn="ctr">
              <a:spcBef>
                <a:spcPts val="0"/>
              </a:spcBef>
              <a:buSzTx/>
              <a:buNone/>
              <a:defRPr sz="5400"/>
            </a:lvl4pPr>
            <a:lvl5pPr marL="0" indent="0" algn="ctr">
              <a:spcBef>
                <a:spcPts val="0"/>
              </a:spcBef>
              <a:buSzTx/>
              <a:buNone/>
              <a:defRPr sz="5400"/>
            </a:lvl5pPr>
          </a:lstStyle>
          <a:p>
            <a:r>
              <a:t>Body Level One</a:t>
            </a:r>
          </a:p>
          <a:p>
            <a:pPr lvl="1"/>
            <a:r>
              <a:t>Body Level Two</a:t>
            </a:r>
          </a:p>
          <a:p>
            <a:pPr lvl="2"/>
            <a:r>
              <a:t>Body Level Three</a:t>
            </a:r>
          </a:p>
          <a:p>
            <a:pPr lvl="3"/>
            <a:r>
              <a:t>Body Level Four</a:t>
            </a:r>
          </a:p>
          <a:p>
            <a:pPr lvl="4"/>
            <a:r>
              <a:t>Body Level Five</a:t>
            </a:r>
          </a:p>
        </p:txBody>
      </p:sp>
      <p:sp>
        <p:nvSpPr>
          <p:cNvPr id="2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30" name="Title Text"/>
          <p:cNvSpPr txBox="1">
            <a:spLocks noGrp="1"/>
          </p:cNvSpPr>
          <p:nvPr>
            <p:ph type="title"/>
          </p:nvPr>
        </p:nvSpPr>
        <p:spPr>
          <a:xfrm>
            <a:off x="1778000" y="4533900"/>
            <a:ext cx="20828000" cy="4648200"/>
          </a:xfrm>
          <a:prstGeom prst="rect">
            <a:avLst/>
          </a:prstGeom>
        </p:spPr>
        <p:txBody>
          <a:bodyPr/>
          <a:lstStyle/>
          <a:p>
            <a:r>
              <a:t>Title Text</a:t>
            </a:r>
          </a:p>
        </p:txBody>
      </p:sp>
      <p:sp>
        <p:nvSpPr>
          <p:cNvPr id="3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38" name="Image"/>
          <p:cNvSpPr>
            <a:spLocks noGrp="1"/>
          </p:cNvSpPr>
          <p:nvPr>
            <p:ph type="pic" idx="13"/>
          </p:nvPr>
        </p:nvSpPr>
        <p:spPr>
          <a:xfrm>
            <a:off x="7950200" y="1104900"/>
            <a:ext cx="17259302" cy="11506201"/>
          </a:xfrm>
          <a:prstGeom prst="rect">
            <a:avLst/>
          </a:prstGeom>
        </p:spPr>
        <p:txBody>
          <a:bodyPr lIns="91439" tIns="45719" rIns="91439" bIns="45719" anchor="t">
            <a:noAutofit/>
          </a:bodyPr>
          <a:lstStyle/>
          <a:p>
            <a:endParaRPr/>
          </a:p>
        </p:txBody>
      </p:sp>
      <p:sp>
        <p:nvSpPr>
          <p:cNvPr id="39" name="Title Text"/>
          <p:cNvSpPr txBox="1">
            <a:spLocks noGrp="1"/>
          </p:cNvSpPr>
          <p:nvPr>
            <p:ph type="title"/>
          </p:nvPr>
        </p:nvSpPr>
        <p:spPr>
          <a:xfrm>
            <a:off x="1651000" y="952500"/>
            <a:ext cx="10223500" cy="5549900"/>
          </a:xfrm>
          <a:prstGeom prst="rect">
            <a:avLst/>
          </a:prstGeom>
        </p:spPr>
        <p:txBody>
          <a:bodyPr anchor="b"/>
          <a:lstStyle>
            <a:lvl1pPr>
              <a:defRPr sz="8400"/>
            </a:lvl1pPr>
          </a:lstStyle>
          <a:p>
            <a:r>
              <a:t>Title Text</a:t>
            </a:r>
          </a:p>
        </p:txBody>
      </p:sp>
      <p:sp>
        <p:nvSpPr>
          <p:cNvPr id="40" name="Body Level One…"/>
          <p:cNvSpPr txBox="1">
            <a:spLocks noGrp="1"/>
          </p:cNvSpPr>
          <p:nvPr>
            <p:ph type="body" sz="quarter" idx="1"/>
          </p:nvPr>
        </p:nvSpPr>
        <p:spPr>
          <a:xfrm>
            <a:off x="1651000" y="6527800"/>
            <a:ext cx="10223500" cy="5727700"/>
          </a:xfrm>
          <a:prstGeom prst="rect">
            <a:avLst/>
          </a:prstGeom>
        </p:spPr>
        <p:txBody>
          <a:bodyPr anchor="t"/>
          <a:lstStyle>
            <a:lvl1pPr marL="0" indent="0" algn="ctr">
              <a:spcBef>
                <a:spcPts val="0"/>
              </a:spcBef>
              <a:buSzTx/>
              <a:buNone/>
              <a:defRPr sz="5400"/>
            </a:lvl1pPr>
            <a:lvl2pPr marL="0" indent="0" algn="ctr">
              <a:spcBef>
                <a:spcPts val="0"/>
              </a:spcBef>
              <a:buSzTx/>
              <a:buNone/>
              <a:defRPr sz="5400"/>
            </a:lvl2pPr>
            <a:lvl3pPr marL="0" indent="0" algn="ctr">
              <a:spcBef>
                <a:spcPts val="0"/>
              </a:spcBef>
              <a:buSzTx/>
              <a:buNone/>
              <a:defRPr sz="5400"/>
            </a:lvl3pPr>
            <a:lvl4pPr marL="0" indent="0" algn="ctr">
              <a:spcBef>
                <a:spcPts val="0"/>
              </a:spcBef>
              <a:buSzTx/>
              <a:buNone/>
              <a:defRPr sz="5400"/>
            </a:lvl4pPr>
            <a:lvl5pPr marL="0" indent="0" algn="ctr">
              <a:spcBef>
                <a:spcPts val="0"/>
              </a:spcBef>
              <a:buSzTx/>
              <a:buNone/>
              <a:defRPr sz="5400"/>
            </a:lvl5pPr>
          </a:lstStyle>
          <a:p>
            <a:r>
              <a:t>Body Level One</a:t>
            </a:r>
          </a:p>
          <a:p>
            <a:pPr lvl="1"/>
            <a:r>
              <a:t>Body Level Two</a:t>
            </a:r>
          </a:p>
          <a:p>
            <a:pPr lvl="2"/>
            <a:r>
              <a:t>Body Level Three</a:t>
            </a:r>
          </a:p>
          <a:p>
            <a:pPr lvl="3"/>
            <a:r>
              <a:t>Body Level Four</a:t>
            </a:r>
          </a:p>
          <a:p>
            <a:pPr lvl="4"/>
            <a:r>
              <a:t>Body Level Five</a:t>
            </a:r>
          </a:p>
        </p:txBody>
      </p:sp>
      <p:sp>
        <p:nvSpPr>
          <p:cNvPr id="4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48" name="Title Text"/>
          <p:cNvSpPr txBox="1">
            <a:spLocks noGrp="1"/>
          </p:cNvSpPr>
          <p:nvPr>
            <p:ph type="title"/>
          </p:nvPr>
        </p:nvSpPr>
        <p:spPr>
          <a:prstGeom prst="rect">
            <a:avLst/>
          </a:prstGeom>
        </p:spPr>
        <p:txBody>
          <a:bodyPr/>
          <a:lstStyle/>
          <a:p>
            <a:r>
              <a:t>Title Text</a:t>
            </a:r>
          </a:p>
        </p:txBody>
      </p:sp>
      <p:sp>
        <p:nvSpPr>
          <p:cNvPr id="4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6" name="Title Text"/>
          <p:cNvSpPr txBox="1">
            <a:spLocks noGrp="1"/>
          </p:cNvSpPr>
          <p:nvPr>
            <p:ph type="title"/>
          </p:nvPr>
        </p:nvSpPr>
        <p:spPr>
          <a:prstGeom prst="rect">
            <a:avLst/>
          </a:prstGeom>
        </p:spPr>
        <p:txBody>
          <a:bodyPr/>
          <a:lstStyle/>
          <a:p>
            <a:r>
              <a:t>Title Text</a:t>
            </a:r>
          </a:p>
        </p:txBody>
      </p:sp>
      <p:sp>
        <p:nvSpPr>
          <p:cNvPr id="57" name="Body Level One…"/>
          <p:cNvSpPr txBox="1">
            <a:spLocks noGrp="1"/>
          </p:cNvSpPr>
          <p:nvPr>
            <p:ph type="body" idx="1"/>
          </p:nvPr>
        </p:nvSpPr>
        <p:spPr>
          <a:prstGeom prst="rect">
            <a:avLst/>
          </a:prstGeom>
        </p:spPr>
        <p:txBody>
          <a:bodyPr/>
          <a:lstStyle>
            <a:lvl1pPr>
              <a:defRPr sz="4800"/>
            </a:lvl1pPr>
            <a:lvl2pPr>
              <a:defRPr sz="4800"/>
            </a:lvl2pPr>
            <a:lvl3pPr>
              <a:defRPr sz="4800"/>
            </a:lvl3pPr>
            <a:lvl4pPr>
              <a:defRPr sz="4800"/>
            </a:lvl4pPr>
            <a:lvl5pPr>
              <a:defRPr sz="4800"/>
            </a:lvl5pPr>
          </a:lstStyle>
          <a:p>
            <a:r>
              <a:t>Body Level One</a:t>
            </a:r>
          </a:p>
          <a:p>
            <a:pPr lvl="1"/>
            <a:r>
              <a:t>Body Level Two</a:t>
            </a:r>
          </a:p>
          <a:p>
            <a:pPr lvl="2"/>
            <a:r>
              <a:t>Body Level Three</a:t>
            </a:r>
          </a:p>
          <a:p>
            <a:pPr lvl="3"/>
            <a:r>
              <a:t>Body Level Four</a:t>
            </a:r>
          </a:p>
          <a:p>
            <a:pPr lvl="4"/>
            <a:r>
              <a:t>Body Level Five</a:t>
            </a:r>
          </a:p>
        </p:txBody>
      </p:sp>
      <p:sp>
        <p:nvSpPr>
          <p:cNvPr id="5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5" name="Image"/>
          <p:cNvSpPr>
            <a:spLocks noGrp="1"/>
          </p:cNvSpPr>
          <p:nvPr>
            <p:ph type="pic" sz="half" idx="13"/>
          </p:nvPr>
        </p:nvSpPr>
        <p:spPr>
          <a:xfrm>
            <a:off x="10960100" y="3149600"/>
            <a:ext cx="13944600" cy="9296400"/>
          </a:xfrm>
          <a:prstGeom prst="rect">
            <a:avLst/>
          </a:prstGeom>
        </p:spPr>
        <p:txBody>
          <a:bodyPr lIns="91439" tIns="45719" rIns="91439" bIns="45719" anchor="t">
            <a:noAutofit/>
          </a:bodyPr>
          <a:lstStyle/>
          <a:p>
            <a:endParaRPr/>
          </a:p>
        </p:txBody>
      </p:sp>
      <p:sp>
        <p:nvSpPr>
          <p:cNvPr id="66" name="Title Text"/>
          <p:cNvSpPr txBox="1">
            <a:spLocks noGrp="1"/>
          </p:cNvSpPr>
          <p:nvPr>
            <p:ph type="title"/>
          </p:nvPr>
        </p:nvSpPr>
        <p:spPr>
          <a:prstGeom prst="rect">
            <a:avLst/>
          </a:prstGeom>
        </p:spPr>
        <p:txBody>
          <a:bodyPr/>
          <a:lstStyle/>
          <a:p>
            <a:r>
              <a:t>Title Text</a:t>
            </a:r>
          </a:p>
        </p:txBody>
      </p:sp>
      <p:sp>
        <p:nvSpPr>
          <p:cNvPr id="67" name="Body Level One…"/>
          <p:cNvSpPr txBox="1">
            <a:spLocks noGrp="1"/>
          </p:cNvSpPr>
          <p:nvPr>
            <p:ph type="body" sz="half" idx="1"/>
          </p:nvPr>
        </p:nvSpPr>
        <p:spPr>
          <a:xfrm>
            <a:off x="1689100" y="3149600"/>
            <a:ext cx="10223500" cy="9296400"/>
          </a:xfrm>
          <a:prstGeom prst="rect">
            <a:avLst/>
          </a:prstGeom>
        </p:spPr>
        <p:txBody>
          <a:bodyPr/>
          <a:lstStyle>
            <a:lvl1pPr marL="558800" indent="-558800">
              <a:spcBef>
                <a:spcPts val="4500"/>
              </a:spcBef>
              <a:defRPr sz="3800"/>
            </a:lvl1pPr>
            <a:lvl2pPr marL="1117600" indent="-558800">
              <a:spcBef>
                <a:spcPts val="4500"/>
              </a:spcBef>
              <a:defRPr sz="3800"/>
            </a:lvl2pPr>
            <a:lvl3pPr marL="1676400" indent="-558800">
              <a:spcBef>
                <a:spcPts val="4500"/>
              </a:spcBef>
              <a:defRPr sz="3800"/>
            </a:lvl3pPr>
            <a:lvl4pPr marL="2235200" indent="-558800">
              <a:spcBef>
                <a:spcPts val="4500"/>
              </a:spcBef>
              <a:defRPr sz="3800"/>
            </a:lvl4pPr>
            <a:lvl5pPr marL="2794000" indent="-558800">
              <a:spcBef>
                <a:spcPts val="4500"/>
              </a:spcBef>
              <a:defRPr sz="3800"/>
            </a:lvl5pPr>
          </a:lstStyle>
          <a:p>
            <a:r>
              <a:t>Body Level One</a:t>
            </a:r>
          </a:p>
          <a:p>
            <a:pPr lvl="1"/>
            <a:r>
              <a:t>Body Level Two</a:t>
            </a:r>
          </a:p>
          <a:p>
            <a:pPr lvl="2"/>
            <a:r>
              <a:t>Body Level Three</a:t>
            </a:r>
          </a:p>
          <a:p>
            <a:pPr lvl="3"/>
            <a:r>
              <a:t>Body Level Four</a:t>
            </a:r>
          </a:p>
          <a:p>
            <a:pPr lvl="4"/>
            <a:r>
              <a:t>Body Level Five</a:t>
            </a:r>
          </a:p>
        </p:txBody>
      </p:sp>
      <p:sp>
        <p:nvSpPr>
          <p:cNvPr id="6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75" name="Body Level One…"/>
          <p:cNvSpPr txBox="1">
            <a:spLocks noGrp="1"/>
          </p:cNvSpPr>
          <p:nvPr>
            <p:ph type="body" idx="1"/>
          </p:nvPr>
        </p:nvSpPr>
        <p:spPr>
          <a:xfrm>
            <a:off x="1689100" y="1778000"/>
            <a:ext cx="21005800" cy="10160000"/>
          </a:xfrm>
          <a:prstGeom prst="rect">
            <a:avLst/>
          </a:prstGeom>
        </p:spPr>
        <p:txBody>
          <a:bodyPr/>
          <a:lstStyle>
            <a:lvl1pPr>
              <a:defRPr sz="4800"/>
            </a:lvl1pPr>
            <a:lvl2pPr>
              <a:defRPr sz="4800"/>
            </a:lvl2pPr>
            <a:lvl3pPr>
              <a:defRPr sz="4800"/>
            </a:lvl3pPr>
            <a:lvl4pPr>
              <a:defRPr sz="4800"/>
            </a:lvl4pPr>
            <a:lvl5pPr>
              <a:defRPr sz="4800"/>
            </a:lvl5pPr>
          </a:lstStyle>
          <a:p>
            <a:r>
              <a:t>Body Level One</a:t>
            </a:r>
          </a:p>
          <a:p>
            <a:pPr lvl="1"/>
            <a:r>
              <a:t>Body Level Two</a:t>
            </a:r>
          </a:p>
          <a:p>
            <a:pPr lvl="2"/>
            <a:r>
              <a:t>Body Level Three</a:t>
            </a:r>
          </a:p>
          <a:p>
            <a:pPr lvl="3"/>
            <a:r>
              <a:t>Body Level Four</a:t>
            </a:r>
          </a:p>
          <a:p>
            <a:pPr lvl="4"/>
            <a:r>
              <a:t>Body Level Five</a:t>
            </a:r>
          </a:p>
        </p:txBody>
      </p:sp>
      <p:sp>
        <p:nvSpPr>
          <p:cNvPr id="7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83" name="Image"/>
          <p:cNvSpPr>
            <a:spLocks noGrp="1"/>
          </p:cNvSpPr>
          <p:nvPr>
            <p:ph type="pic" sz="quarter" idx="13"/>
          </p:nvPr>
        </p:nvSpPr>
        <p:spPr>
          <a:xfrm>
            <a:off x="15681340" y="7035800"/>
            <a:ext cx="8396678" cy="5600700"/>
          </a:xfrm>
          <a:prstGeom prst="rect">
            <a:avLst/>
          </a:prstGeom>
        </p:spPr>
        <p:txBody>
          <a:bodyPr lIns="91439" tIns="45719" rIns="91439" bIns="45719" anchor="t">
            <a:noAutofit/>
          </a:bodyPr>
          <a:lstStyle/>
          <a:p>
            <a:endParaRPr/>
          </a:p>
        </p:txBody>
      </p:sp>
      <p:sp>
        <p:nvSpPr>
          <p:cNvPr id="84" name="Image"/>
          <p:cNvSpPr>
            <a:spLocks noGrp="1"/>
          </p:cNvSpPr>
          <p:nvPr>
            <p:ph type="pic" sz="quarter" idx="14"/>
          </p:nvPr>
        </p:nvSpPr>
        <p:spPr>
          <a:xfrm>
            <a:off x="15290800" y="1130300"/>
            <a:ext cx="8331200" cy="5554134"/>
          </a:xfrm>
          <a:prstGeom prst="rect">
            <a:avLst/>
          </a:prstGeom>
        </p:spPr>
        <p:txBody>
          <a:bodyPr lIns="91439" tIns="45719" rIns="91439" bIns="45719" anchor="t">
            <a:noAutofit/>
          </a:bodyPr>
          <a:lstStyle/>
          <a:p>
            <a:endParaRPr/>
          </a:p>
        </p:txBody>
      </p:sp>
      <p:sp>
        <p:nvSpPr>
          <p:cNvPr id="85" name="Image"/>
          <p:cNvSpPr>
            <a:spLocks noGrp="1"/>
          </p:cNvSpPr>
          <p:nvPr>
            <p:ph type="pic" idx="15"/>
          </p:nvPr>
        </p:nvSpPr>
        <p:spPr>
          <a:xfrm>
            <a:off x="-304800" y="1130300"/>
            <a:ext cx="17202150" cy="11468100"/>
          </a:xfrm>
          <a:prstGeom prst="rect">
            <a:avLst/>
          </a:prstGeom>
        </p:spPr>
        <p:txBody>
          <a:bodyPr lIns="91439" tIns="45719" rIns="91439" bIns="45719" anchor="t">
            <a:noAutofit/>
          </a:bodyPr>
          <a:lstStyle/>
          <a:p>
            <a:endParaRPr/>
          </a:p>
        </p:txBody>
      </p:sp>
      <p:sp>
        <p:nvSpPr>
          <p:cNvPr id="8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1689100" y="355600"/>
            <a:ext cx="21005800" cy="22860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p>
            <a:r>
              <a:t>Title Text</a:t>
            </a:r>
          </a:p>
        </p:txBody>
      </p:sp>
      <p:sp>
        <p:nvSpPr>
          <p:cNvPr id="3" name="Body Level One…"/>
          <p:cNvSpPr txBox="1">
            <a:spLocks noGrp="1"/>
          </p:cNvSpPr>
          <p:nvPr>
            <p:ph type="body" idx="1"/>
          </p:nvPr>
        </p:nvSpPr>
        <p:spPr>
          <a:xfrm>
            <a:off x="1689100" y="3149600"/>
            <a:ext cx="21005800" cy="92964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11959031" y="13081000"/>
            <a:ext cx="453238" cy="461059"/>
          </a:xfrm>
          <a:prstGeom prst="rect">
            <a:avLst/>
          </a:prstGeom>
          <a:ln w="12700">
            <a:miter lim="400000"/>
          </a:ln>
        </p:spPr>
        <p:txBody>
          <a:bodyPr wrap="none" lIns="50800" tIns="50800" rIns="50800" bIns="50800">
            <a:spAutoFit/>
          </a:bodyPr>
          <a:lstStyle>
            <a:lvl1pPr>
              <a:defRPr sz="2400" b="0">
                <a:latin typeface="Helvetica Neue Light"/>
                <a:ea typeface="Helvetica Neue Light"/>
                <a:cs typeface="Helvetica Neue Light"/>
                <a:sym typeface="Helvetica Neue Light"/>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ransition spd="med"/>
  <p:txStyles>
    <p:titleStyle>
      <a:lvl1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9pPr>
    </p:titleStyle>
    <p:bodyStyle>
      <a:lvl1pPr marL="63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1pPr>
      <a:lvl2pPr marL="127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2pPr>
      <a:lvl3pPr marL="190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3pPr>
      <a:lvl4pPr marL="254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4pPr>
      <a:lvl5pPr marL="317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5pPr>
      <a:lvl6pPr marL="381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6pPr>
      <a:lvl7pPr marL="444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7pPr>
      <a:lvl8pPr marL="508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8pPr>
      <a:lvl9pPr marL="571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9pPr>
    </p:bodyStyle>
    <p:otherStyle>
      <a:lvl1pPr marL="0" marR="0" indent="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1pPr>
      <a:lvl2pPr marL="0" marR="0" indent="2286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2pPr>
      <a:lvl3pPr marL="0" marR="0" indent="4572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3pPr>
      <a:lvl4pPr marL="0" marR="0" indent="6858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4pPr>
      <a:lvl5pPr marL="0" marR="0" indent="9144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5pPr>
      <a:lvl6pPr marL="0" marR="0" indent="11430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6pPr>
      <a:lvl7pPr marL="0" marR="0" indent="13716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7pPr>
      <a:lvl8pPr marL="0" marR="0" indent="16002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8pPr>
      <a:lvl9pPr marL="0" marR="0" indent="18288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tif"/><Relationship Id="rId2" Type="http://schemas.openxmlformats.org/officeDocument/2006/relationships/notesSlide" Target="../notesSlides/notesSlide1.xml"/><Relationship Id="rId1" Type="http://schemas.openxmlformats.org/officeDocument/2006/relationships/slideLayout" Target="../slideLayouts/slideLayout14.xml"/><Relationship Id="rId5" Type="http://schemas.openxmlformats.org/officeDocument/2006/relationships/image" Target="../media/image3.tif"/><Relationship Id="rId4" Type="http://schemas.openxmlformats.org/officeDocument/2006/relationships/image" Target="../media/image2.tiff"/></Relationships>
</file>

<file path=ppt/slides/_rels/slide10.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10.xml"/><Relationship Id="rId1" Type="http://schemas.openxmlformats.org/officeDocument/2006/relationships/slideLayout" Target="../slideLayouts/slideLayout15.xml"/><Relationship Id="rId5" Type="http://schemas.openxmlformats.org/officeDocument/2006/relationships/image" Target="../media/image3.tif"/><Relationship Id="rId4" Type="http://schemas.openxmlformats.org/officeDocument/2006/relationships/image" Target="../media/image1.tif"/></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3.tif"/><Relationship Id="rId7" Type="http://schemas.openxmlformats.org/officeDocument/2006/relationships/diagramColors" Target="../diagrams/colors1.xml"/><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3.xml.rels><?xml version="1.0" encoding="UTF-8" standalone="yes"?>
<Relationships xmlns="http://schemas.openxmlformats.org/package/2006/relationships"><Relationship Id="rId3" Type="http://schemas.openxmlformats.org/officeDocument/2006/relationships/image" Target="../media/image1.tif"/><Relationship Id="rId2" Type="http://schemas.openxmlformats.org/officeDocument/2006/relationships/notesSlide" Target="../notesSlides/notesSlide3.xml"/><Relationship Id="rId1" Type="http://schemas.openxmlformats.org/officeDocument/2006/relationships/slideLayout" Target="../slideLayouts/slideLayout15.xml"/><Relationship Id="rId5" Type="http://schemas.openxmlformats.org/officeDocument/2006/relationships/image" Target="../media/image3.tif"/><Relationship Id="rId4" Type="http://schemas.openxmlformats.org/officeDocument/2006/relationships/image" Target="../media/image4.tiff"/></Relationships>
</file>

<file path=ppt/slides/_rels/slide4.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4.xml"/><Relationship Id="rId1" Type="http://schemas.openxmlformats.org/officeDocument/2006/relationships/slideLayout" Target="../slideLayouts/slideLayout15.xml"/><Relationship Id="rId6" Type="http://schemas.openxmlformats.org/officeDocument/2006/relationships/image" Target="../media/image5.png"/><Relationship Id="rId5" Type="http://schemas.openxmlformats.org/officeDocument/2006/relationships/image" Target="../media/image3.tif"/><Relationship Id="rId4" Type="http://schemas.openxmlformats.org/officeDocument/2006/relationships/image" Target="../media/image1.tif"/></Relationships>
</file>

<file path=ppt/slides/_rels/slide5.xml.rels><?xml version="1.0" encoding="UTF-8" standalone="yes"?>
<Relationships xmlns="http://schemas.openxmlformats.org/package/2006/relationships"><Relationship Id="rId3" Type="http://schemas.openxmlformats.org/officeDocument/2006/relationships/image" Target="../media/image1.tif"/><Relationship Id="rId2" Type="http://schemas.openxmlformats.org/officeDocument/2006/relationships/notesSlide" Target="../notesSlides/notesSlide5.xml"/><Relationship Id="rId1" Type="http://schemas.openxmlformats.org/officeDocument/2006/relationships/slideLayout" Target="../slideLayouts/slideLayout15.xml"/><Relationship Id="rId6" Type="http://schemas.openxmlformats.org/officeDocument/2006/relationships/image" Target="../media/image5.png"/><Relationship Id="rId5" Type="http://schemas.openxmlformats.org/officeDocument/2006/relationships/image" Target="../media/image3.tif"/><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1.tif"/><Relationship Id="rId2" Type="http://schemas.openxmlformats.org/officeDocument/2006/relationships/notesSlide" Target="../notesSlides/notesSlide6.xml"/><Relationship Id="rId1" Type="http://schemas.openxmlformats.org/officeDocument/2006/relationships/slideLayout" Target="../slideLayouts/slideLayout15.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3.tif"/></Relationships>
</file>

<file path=ppt/slides/_rels/slide7.xml.rels><?xml version="1.0" encoding="UTF-8" standalone="yes"?>
<Relationships xmlns="http://schemas.openxmlformats.org/package/2006/relationships"><Relationship Id="rId3" Type="http://schemas.openxmlformats.org/officeDocument/2006/relationships/image" Target="../media/image1.tif"/><Relationship Id="rId2" Type="http://schemas.openxmlformats.org/officeDocument/2006/relationships/notesSlide" Target="../notesSlides/notesSlide7.xml"/><Relationship Id="rId1" Type="http://schemas.openxmlformats.org/officeDocument/2006/relationships/slideLayout" Target="../slideLayouts/slideLayout15.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3.tif"/></Relationships>
</file>

<file path=ppt/slides/_rels/slide8.xml.rels><?xml version="1.0" encoding="UTF-8" standalone="yes"?>
<Relationships xmlns="http://schemas.openxmlformats.org/package/2006/relationships"><Relationship Id="rId3" Type="http://schemas.openxmlformats.org/officeDocument/2006/relationships/image" Target="../media/image10.tif"/><Relationship Id="rId2" Type="http://schemas.openxmlformats.org/officeDocument/2006/relationships/notesSlide" Target="../notesSlides/notesSlide8.xml"/><Relationship Id="rId1" Type="http://schemas.openxmlformats.org/officeDocument/2006/relationships/slideLayout" Target="../slideLayouts/slideLayout13.xml"/><Relationship Id="rId5" Type="http://schemas.openxmlformats.org/officeDocument/2006/relationships/image" Target="../media/image11.png"/><Relationship Id="rId4" Type="http://schemas.openxmlformats.org/officeDocument/2006/relationships/hyperlink" Target="https://helm.sh/docs/faq/" TargetMode="External"/></Relationships>
</file>

<file path=ppt/slides/_rels/slide9.xml.rels><?xml version="1.0" encoding="UTF-8" standalone="yes"?>
<Relationships xmlns="http://schemas.openxmlformats.org/package/2006/relationships"><Relationship Id="rId8" Type="http://schemas.openxmlformats.org/officeDocument/2006/relationships/hyperlink" Target="https://www.youtube.com/watch?v=afCRt5Gd6Rk" TargetMode="External"/><Relationship Id="rId3" Type="http://schemas.openxmlformats.org/officeDocument/2006/relationships/image" Target="../media/image4.tiff"/><Relationship Id="rId7" Type="http://schemas.openxmlformats.org/officeDocument/2006/relationships/hyperlink" Target="https://www.youtube.com/watch?v=Zzwq9FmZdsU&amp;t=2s" TargetMode="External"/><Relationship Id="rId2" Type="http://schemas.openxmlformats.org/officeDocument/2006/relationships/notesSlide" Target="../notesSlides/notesSlide9.xml"/><Relationship Id="rId1" Type="http://schemas.openxmlformats.org/officeDocument/2006/relationships/slideLayout" Target="../slideLayouts/slideLayout15.xml"/><Relationship Id="rId6" Type="http://schemas.openxmlformats.org/officeDocument/2006/relationships/hyperlink" Target="https://helm.sh/docs/faq/" TargetMode="External"/><Relationship Id="rId5" Type="http://schemas.openxmlformats.org/officeDocument/2006/relationships/image" Target="../media/image3.tif"/><Relationship Id="rId4" Type="http://schemas.openxmlformats.org/officeDocument/2006/relationships/image" Target="../media/image1.tif"/><Relationship Id="rId9" Type="http://schemas.openxmlformats.org/officeDocument/2006/relationships/hyperlink" Target="https://github.com/helm/charts"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9" name="Image" descr="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212806"/>
            <a:ext cx="24384001" cy="4616613"/>
          </a:xfrm>
          <a:prstGeom prst="rect">
            <a:avLst/>
          </a:prstGeom>
          <a:ln w="12700">
            <a:miter lim="400000"/>
          </a:ln>
        </p:spPr>
      </p:pic>
      <p:pic>
        <p:nvPicPr>
          <p:cNvPr id="150" name="Image" descr="Image"/>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2" y="2651144"/>
            <a:ext cx="24384001" cy="11692574"/>
          </a:xfrm>
          <a:prstGeom prst="rect">
            <a:avLst/>
          </a:prstGeom>
          <a:ln w="12700">
            <a:miter lim="400000"/>
          </a:ln>
        </p:spPr>
      </p:pic>
      <p:pic>
        <p:nvPicPr>
          <p:cNvPr id="151" name="Image" descr="Image"/>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62998" y="-497370"/>
            <a:ext cx="6058003" cy="6058002"/>
          </a:xfrm>
          <a:prstGeom prst="rect">
            <a:avLst/>
          </a:prstGeom>
          <a:ln w="12700">
            <a:miter lim="400000"/>
          </a:ln>
        </p:spPr>
      </p:pic>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9" name="Image" descr="Image">
            <a:extLst>
              <a:ext uri="{FF2B5EF4-FFF2-40B4-BE49-F238E27FC236}">
                <a16:creationId xmlns:a16="http://schemas.microsoft.com/office/drawing/2014/main" id="{88E73975-9293-0441-BAC7-6D8E05355C4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48127" y="2766913"/>
            <a:ext cx="24432127" cy="11670691"/>
          </a:xfrm>
          <a:prstGeom prst="rect">
            <a:avLst/>
          </a:prstGeom>
          <a:ln w="12700">
            <a:miter lim="400000"/>
          </a:ln>
        </p:spPr>
      </p:pic>
      <p:pic>
        <p:nvPicPr>
          <p:cNvPr id="229" name="Image" descr="Image"/>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212806"/>
            <a:ext cx="24384001" cy="4616613"/>
          </a:xfrm>
          <a:prstGeom prst="rect">
            <a:avLst/>
          </a:prstGeom>
          <a:ln w="12700">
            <a:miter lim="400000"/>
          </a:ln>
        </p:spPr>
      </p:pic>
      <p:sp>
        <p:nvSpPr>
          <p:cNvPr id="7" name="TextBox 3">
            <a:extLst>
              <a:ext uri="{FF2B5EF4-FFF2-40B4-BE49-F238E27FC236}">
                <a16:creationId xmlns:a16="http://schemas.microsoft.com/office/drawing/2014/main" id="{BD9A2ECA-1EB8-E04F-A55E-96831DD3DE22}"/>
              </a:ext>
            </a:extLst>
          </p:cNvPr>
          <p:cNvSpPr txBox="1"/>
          <p:nvPr/>
        </p:nvSpPr>
        <p:spPr>
          <a:xfrm>
            <a:off x="5199647" y="3421115"/>
            <a:ext cx="14871030" cy="20593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43427" tIns="143427" rIns="143427" bIns="143427">
            <a:spAutoFit/>
          </a:bodyPr>
          <a:lstStyle>
            <a:lvl1pPr defTabSz="914365">
              <a:spcBef>
                <a:spcPts val="500"/>
              </a:spcBef>
              <a:defRPr sz="7000" b="0">
                <a:solidFill>
                  <a:srgbClr val="070E41"/>
                </a:solidFill>
                <a:latin typeface="Segoe UI"/>
                <a:ea typeface="Segoe UI"/>
                <a:cs typeface="Segoe UI"/>
                <a:sym typeface="Segoe UI"/>
              </a:defRPr>
            </a:lvl1pPr>
          </a:lstStyle>
          <a:p>
            <a:pPr algn="l"/>
            <a:r>
              <a:rPr lang="en-US" sz="11500" dirty="0"/>
              <a:t>Whiteboard &amp; Demo</a:t>
            </a:r>
          </a:p>
        </p:txBody>
      </p:sp>
      <p:pic>
        <p:nvPicPr>
          <p:cNvPr id="8" name="Image" descr="Image">
            <a:extLst>
              <a:ext uri="{FF2B5EF4-FFF2-40B4-BE49-F238E27FC236}">
                <a16:creationId xmlns:a16="http://schemas.microsoft.com/office/drawing/2014/main" id="{735EBD8F-DF39-6844-8DC5-0083AA03C9E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1949" y="-577516"/>
            <a:ext cx="6058003" cy="6058002"/>
          </a:xfrm>
          <a:prstGeom prst="rect">
            <a:avLst/>
          </a:prstGeom>
          <a:ln w="12700">
            <a:miter lim="400000"/>
          </a:ln>
        </p:spPr>
      </p:pic>
      <p:sp>
        <p:nvSpPr>
          <p:cNvPr id="10" name="TextBox 3">
            <a:extLst>
              <a:ext uri="{FF2B5EF4-FFF2-40B4-BE49-F238E27FC236}">
                <a16:creationId xmlns:a16="http://schemas.microsoft.com/office/drawing/2014/main" id="{A625BFF7-2FC5-E241-94F1-6ED726EE4607}"/>
              </a:ext>
            </a:extLst>
          </p:cNvPr>
          <p:cNvSpPr txBox="1"/>
          <p:nvPr/>
        </p:nvSpPr>
        <p:spPr>
          <a:xfrm>
            <a:off x="10375230" y="5789583"/>
            <a:ext cx="4519865" cy="516278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43427" tIns="143427" rIns="143427" bIns="143427">
            <a:spAutoFit/>
          </a:bodyPr>
          <a:lstStyle>
            <a:lvl1pPr defTabSz="914365">
              <a:spcBef>
                <a:spcPts val="500"/>
              </a:spcBef>
              <a:defRPr sz="7000" b="0">
                <a:solidFill>
                  <a:srgbClr val="070E41"/>
                </a:solidFill>
                <a:latin typeface="Segoe UI"/>
                <a:ea typeface="Segoe UI"/>
                <a:cs typeface="Segoe UI"/>
                <a:sym typeface="Segoe UI"/>
              </a:defRPr>
            </a:lvl1pPr>
          </a:lstStyle>
          <a:p>
            <a:pPr algn="l"/>
            <a:r>
              <a:rPr lang="en-US" sz="6000" dirty="0"/>
              <a:t>Charts</a:t>
            </a:r>
          </a:p>
          <a:p>
            <a:pPr algn="l"/>
            <a:r>
              <a:rPr lang="en-US" sz="6000" dirty="0"/>
              <a:t>Architecture</a:t>
            </a:r>
          </a:p>
          <a:p>
            <a:pPr algn="l"/>
            <a:r>
              <a:rPr lang="en-US" sz="6000" dirty="0"/>
              <a:t>Helm install</a:t>
            </a:r>
          </a:p>
          <a:p>
            <a:pPr algn="l"/>
            <a:r>
              <a:rPr lang="en-US" sz="6000" dirty="0"/>
              <a:t>Revisions</a:t>
            </a:r>
          </a:p>
          <a:p>
            <a:pPr algn="l"/>
            <a:r>
              <a:rPr lang="en-US" sz="6000" dirty="0"/>
              <a:t>Rollback</a:t>
            </a:r>
          </a:p>
        </p:txBody>
      </p:sp>
    </p:spTree>
    <p:extLst>
      <p:ext uri="{BB962C8B-B14F-4D97-AF65-F5344CB8AC3E}">
        <p14:creationId xmlns:p14="http://schemas.microsoft.com/office/powerpoint/2010/main" val="3195899381"/>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 name="TextBox 3"/>
          <p:cNvSpPr txBox="1"/>
          <p:nvPr/>
        </p:nvSpPr>
        <p:spPr>
          <a:xfrm>
            <a:off x="5181600" y="1060162"/>
            <a:ext cx="19202400" cy="278264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43427" tIns="143427" rIns="143427" bIns="143427">
            <a:spAutoFit/>
          </a:bodyPr>
          <a:lstStyle>
            <a:lvl1pPr defTabSz="914365">
              <a:spcBef>
                <a:spcPts val="500"/>
              </a:spcBef>
              <a:defRPr sz="7000" b="0">
                <a:solidFill>
                  <a:srgbClr val="070E41"/>
                </a:solidFill>
                <a:latin typeface="Segoe UI"/>
                <a:ea typeface="Segoe UI"/>
                <a:cs typeface="Segoe UI"/>
                <a:sym typeface="Segoe UI"/>
              </a:defRPr>
            </a:lvl1pPr>
          </a:lstStyle>
          <a:p>
            <a:pPr algn="l"/>
            <a:r>
              <a:rPr lang="en-US" sz="5400" dirty="0"/>
              <a:t>Helm helps you manage Kubernetes applications — Helm Charts help you define, install, and upgrade even the most complex Kubernetes application.</a:t>
            </a:r>
          </a:p>
        </p:txBody>
      </p:sp>
      <p:pic>
        <p:nvPicPr>
          <p:cNvPr id="220" name="Image" descr="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1949" y="-577516"/>
            <a:ext cx="6058003" cy="6058002"/>
          </a:xfrm>
          <a:prstGeom prst="rect">
            <a:avLst/>
          </a:prstGeom>
          <a:ln w="12700">
            <a:miter lim="400000"/>
          </a:ln>
        </p:spPr>
      </p:pic>
      <p:graphicFrame>
        <p:nvGraphicFramePr>
          <p:cNvPr id="4" name="Diagram 3">
            <a:extLst>
              <a:ext uri="{FF2B5EF4-FFF2-40B4-BE49-F238E27FC236}">
                <a16:creationId xmlns:a16="http://schemas.microsoft.com/office/drawing/2014/main" id="{17C567BC-FD88-8247-B041-890FE3BF28E7}"/>
              </a:ext>
            </a:extLst>
          </p:cNvPr>
          <p:cNvGraphicFramePr/>
          <p:nvPr>
            <p:extLst>
              <p:ext uri="{D42A27DB-BD31-4B8C-83A1-F6EECF244321}">
                <p14:modId xmlns:p14="http://schemas.microsoft.com/office/powerpoint/2010/main" val="1308629304"/>
              </p:ext>
            </p:extLst>
          </p:nvPr>
        </p:nvGraphicFramePr>
        <p:xfrm>
          <a:off x="673768" y="4919484"/>
          <a:ext cx="23341264" cy="836337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9" name="Image" descr="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212806"/>
            <a:ext cx="24384001" cy="4616613"/>
          </a:xfrm>
          <a:prstGeom prst="rect">
            <a:avLst/>
          </a:prstGeom>
          <a:ln w="12700">
            <a:miter lim="400000"/>
          </a:ln>
        </p:spPr>
      </p:pic>
      <p:pic>
        <p:nvPicPr>
          <p:cNvPr id="230" name="Image" descr="Image"/>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1" y="2766913"/>
            <a:ext cx="24384001" cy="11670691"/>
          </a:xfrm>
          <a:prstGeom prst="rect">
            <a:avLst/>
          </a:prstGeom>
          <a:ln w="12700">
            <a:miter lim="400000"/>
          </a:ln>
        </p:spPr>
      </p:pic>
      <p:sp>
        <p:nvSpPr>
          <p:cNvPr id="7" name="TextBox 3">
            <a:extLst>
              <a:ext uri="{FF2B5EF4-FFF2-40B4-BE49-F238E27FC236}">
                <a16:creationId xmlns:a16="http://schemas.microsoft.com/office/drawing/2014/main" id="{BD9A2ECA-1EB8-E04F-A55E-96831DD3DE22}"/>
              </a:ext>
            </a:extLst>
          </p:cNvPr>
          <p:cNvSpPr txBox="1"/>
          <p:nvPr/>
        </p:nvSpPr>
        <p:spPr>
          <a:xfrm>
            <a:off x="5181600" y="1060162"/>
            <a:ext cx="19202400" cy="112065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43427" tIns="143427" rIns="143427" bIns="143427">
            <a:spAutoFit/>
          </a:bodyPr>
          <a:lstStyle>
            <a:lvl1pPr defTabSz="914365">
              <a:spcBef>
                <a:spcPts val="500"/>
              </a:spcBef>
              <a:defRPr sz="7000" b="0">
                <a:solidFill>
                  <a:srgbClr val="070E41"/>
                </a:solidFill>
                <a:latin typeface="Segoe UI"/>
                <a:ea typeface="Segoe UI"/>
                <a:cs typeface="Segoe UI"/>
                <a:sym typeface="Segoe UI"/>
              </a:defRPr>
            </a:lvl1pPr>
          </a:lstStyle>
          <a:p>
            <a:pPr algn="l"/>
            <a:r>
              <a:rPr lang="en-US" sz="5400" dirty="0"/>
              <a:t>The Purpose of Helm</a:t>
            </a:r>
          </a:p>
        </p:txBody>
      </p:sp>
      <p:pic>
        <p:nvPicPr>
          <p:cNvPr id="8" name="Image" descr="Image">
            <a:extLst>
              <a:ext uri="{FF2B5EF4-FFF2-40B4-BE49-F238E27FC236}">
                <a16:creationId xmlns:a16="http://schemas.microsoft.com/office/drawing/2014/main" id="{735EBD8F-DF39-6844-8DC5-0083AA03C9E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1949" y="-577516"/>
            <a:ext cx="6058003" cy="6058002"/>
          </a:xfrm>
          <a:prstGeom prst="rect">
            <a:avLst/>
          </a:prstGeom>
          <a:ln w="12700">
            <a:miter lim="400000"/>
          </a:ln>
        </p:spPr>
      </p:pic>
      <p:sp>
        <p:nvSpPr>
          <p:cNvPr id="3" name="Rectangle 2">
            <a:extLst>
              <a:ext uri="{FF2B5EF4-FFF2-40B4-BE49-F238E27FC236}">
                <a16:creationId xmlns:a16="http://schemas.microsoft.com/office/drawing/2014/main" id="{B70EDA0C-C01B-7A49-B071-897C4DEF9B30}"/>
              </a:ext>
            </a:extLst>
          </p:cNvPr>
          <p:cNvSpPr/>
          <p:nvPr/>
        </p:nvSpPr>
        <p:spPr>
          <a:xfrm>
            <a:off x="5181600" y="4989906"/>
            <a:ext cx="12432632" cy="7571303"/>
          </a:xfrm>
          <a:prstGeom prst="rect">
            <a:avLst/>
          </a:prstGeom>
        </p:spPr>
        <p:txBody>
          <a:bodyPr wrap="square">
            <a:spAutoFit/>
          </a:bodyPr>
          <a:lstStyle/>
          <a:p>
            <a:pPr marL="571500" indent="-571500" algn="l">
              <a:buFont typeface="Arial" panose="020B0604020202020204" pitchFamily="34" charset="0"/>
              <a:buChar char="•"/>
            </a:pPr>
            <a:r>
              <a:rPr lang="en-US" sz="5400" b="0" dirty="0">
                <a:solidFill>
                  <a:srgbClr val="333333"/>
                </a:solidFill>
                <a:latin typeface="Segoe UI" panose="020B0502040204020203" pitchFamily="34" charset="0"/>
                <a:cs typeface="Segoe UI" panose="020B0502040204020203" pitchFamily="34" charset="0"/>
              </a:rPr>
              <a:t>Create new charts from scratch</a:t>
            </a:r>
          </a:p>
          <a:p>
            <a:pPr marL="571500" indent="-571500" algn="l">
              <a:buFont typeface="Arial" panose="020B0604020202020204" pitchFamily="34" charset="0"/>
              <a:buChar char="•"/>
            </a:pPr>
            <a:r>
              <a:rPr lang="en-US" sz="5400" b="0" dirty="0">
                <a:solidFill>
                  <a:srgbClr val="333333"/>
                </a:solidFill>
                <a:latin typeface="Segoe UI" panose="020B0502040204020203" pitchFamily="34" charset="0"/>
                <a:cs typeface="Segoe UI" panose="020B0502040204020203" pitchFamily="34" charset="0"/>
              </a:rPr>
              <a:t>Package charts into chart archive (</a:t>
            </a:r>
            <a:r>
              <a:rPr lang="en-US" sz="5400" b="0" dirty="0" err="1">
                <a:solidFill>
                  <a:srgbClr val="333333"/>
                </a:solidFill>
                <a:latin typeface="Segoe UI" panose="020B0502040204020203" pitchFamily="34" charset="0"/>
                <a:cs typeface="Segoe UI" panose="020B0502040204020203" pitchFamily="34" charset="0"/>
              </a:rPr>
              <a:t>tgz</a:t>
            </a:r>
            <a:r>
              <a:rPr lang="en-US" sz="5400" b="0" dirty="0">
                <a:solidFill>
                  <a:srgbClr val="333333"/>
                </a:solidFill>
                <a:latin typeface="Segoe UI" panose="020B0502040204020203" pitchFamily="34" charset="0"/>
                <a:cs typeface="Segoe UI" panose="020B0502040204020203" pitchFamily="34" charset="0"/>
              </a:rPr>
              <a:t>) files</a:t>
            </a:r>
          </a:p>
          <a:p>
            <a:pPr marL="571500" indent="-571500" algn="l">
              <a:buFont typeface="Arial" panose="020B0604020202020204" pitchFamily="34" charset="0"/>
              <a:buChar char="•"/>
            </a:pPr>
            <a:r>
              <a:rPr lang="en-US" sz="5400" b="0" dirty="0">
                <a:solidFill>
                  <a:srgbClr val="333333"/>
                </a:solidFill>
                <a:latin typeface="Segoe UI" panose="020B0502040204020203" pitchFamily="34" charset="0"/>
                <a:cs typeface="Segoe UI" panose="020B0502040204020203" pitchFamily="34" charset="0"/>
              </a:rPr>
              <a:t>Interact with chart repositories where charts are stored</a:t>
            </a:r>
          </a:p>
          <a:p>
            <a:pPr marL="571500" indent="-571500" algn="l">
              <a:buFont typeface="Arial" panose="020B0604020202020204" pitchFamily="34" charset="0"/>
              <a:buChar char="•"/>
            </a:pPr>
            <a:r>
              <a:rPr lang="en-US" sz="5400" b="0" dirty="0">
                <a:solidFill>
                  <a:srgbClr val="333333"/>
                </a:solidFill>
                <a:latin typeface="Segoe UI" panose="020B0502040204020203" pitchFamily="34" charset="0"/>
                <a:cs typeface="Segoe UI" panose="020B0502040204020203" pitchFamily="34" charset="0"/>
              </a:rPr>
              <a:t>Install and uninstall charts into an existing Kubernetes cluster</a:t>
            </a:r>
          </a:p>
          <a:p>
            <a:pPr marL="571500" indent="-571500" algn="l">
              <a:buFont typeface="Arial" panose="020B0604020202020204" pitchFamily="34" charset="0"/>
              <a:buChar char="•"/>
            </a:pPr>
            <a:r>
              <a:rPr lang="en-US" sz="5400" b="0" dirty="0">
                <a:solidFill>
                  <a:srgbClr val="333333"/>
                </a:solidFill>
                <a:latin typeface="Segoe UI" panose="020B0502040204020203" pitchFamily="34" charset="0"/>
                <a:cs typeface="Segoe UI" panose="020B0502040204020203" pitchFamily="34" charset="0"/>
              </a:rPr>
              <a:t>Manage the release cycle of charts that have been installed with Helm</a:t>
            </a:r>
          </a:p>
        </p:txBody>
      </p:sp>
      <p:sp>
        <p:nvSpPr>
          <p:cNvPr id="4" name="Rectangle 3">
            <a:extLst>
              <a:ext uri="{FF2B5EF4-FFF2-40B4-BE49-F238E27FC236}">
                <a16:creationId xmlns:a16="http://schemas.microsoft.com/office/drawing/2014/main" id="{2B4FC7A2-52C6-ED4C-A35A-EA9954C1AE63}"/>
              </a:ext>
            </a:extLst>
          </p:cNvPr>
          <p:cNvSpPr/>
          <p:nvPr/>
        </p:nvSpPr>
        <p:spPr>
          <a:xfrm>
            <a:off x="5181600" y="2766913"/>
            <a:ext cx="18172749" cy="1569660"/>
          </a:xfrm>
          <a:prstGeom prst="rect">
            <a:avLst/>
          </a:prstGeom>
        </p:spPr>
        <p:txBody>
          <a:bodyPr wrap="square">
            <a:spAutoFit/>
          </a:bodyPr>
          <a:lstStyle/>
          <a:p>
            <a:pPr algn="l"/>
            <a:r>
              <a:rPr lang="en-US" sz="4800" b="0" dirty="0">
                <a:solidFill>
                  <a:srgbClr val="333333"/>
                </a:solidFill>
                <a:latin typeface="Segoe UI" panose="020B0502040204020203" pitchFamily="34" charset="0"/>
                <a:cs typeface="Segoe UI" panose="020B0502040204020203" pitchFamily="34" charset="0"/>
              </a:rPr>
              <a:t>Helm is a tool for managing Kubernetes packages called </a:t>
            </a:r>
            <a:r>
              <a:rPr lang="en-US" sz="4800" dirty="0">
                <a:solidFill>
                  <a:srgbClr val="333333"/>
                </a:solidFill>
                <a:latin typeface="Segoe UI" panose="020B0502040204020203" pitchFamily="34" charset="0"/>
                <a:cs typeface="Segoe UI" panose="020B0502040204020203" pitchFamily="34" charset="0"/>
              </a:rPr>
              <a:t>charts</a:t>
            </a:r>
            <a:r>
              <a:rPr lang="en-US" sz="4800" b="0" dirty="0">
                <a:solidFill>
                  <a:srgbClr val="333333"/>
                </a:solidFill>
                <a:latin typeface="Segoe UI" panose="020B0502040204020203" pitchFamily="34" charset="0"/>
                <a:cs typeface="Segoe UI" panose="020B0502040204020203" pitchFamily="34" charset="0"/>
              </a:rPr>
              <a:t>. Use existing charts or create your own. Helm can do the following:</a:t>
            </a:r>
          </a:p>
        </p:txBody>
      </p:sp>
    </p:spTree>
    <p:extLst>
      <p:ext uri="{BB962C8B-B14F-4D97-AF65-F5344CB8AC3E}">
        <p14:creationId xmlns:p14="http://schemas.microsoft.com/office/powerpoint/2010/main" val="3948407724"/>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 descr="Image">
            <a:extLst>
              <a:ext uri="{FF2B5EF4-FFF2-40B4-BE49-F238E27FC236}">
                <a16:creationId xmlns:a16="http://schemas.microsoft.com/office/drawing/2014/main" id="{88E73975-9293-0441-BAC7-6D8E05355C4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1" y="2766913"/>
            <a:ext cx="24384001" cy="11670691"/>
          </a:xfrm>
          <a:prstGeom prst="rect">
            <a:avLst/>
          </a:prstGeom>
          <a:ln w="12700">
            <a:miter lim="400000"/>
          </a:ln>
        </p:spPr>
      </p:pic>
      <p:pic>
        <p:nvPicPr>
          <p:cNvPr id="229" name="Image" descr="Image"/>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212806"/>
            <a:ext cx="24384001" cy="4616613"/>
          </a:xfrm>
          <a:prstGeom prst="rect">
            <a:avLst/>
          </a:prstGeom>
          <a:ln w="12700">
            <a:miter lim="400000"/>
          </a:ln>
        </p:spPr>
      </p:pic>
      <p:sp>
        <p:nvSpPr>
          <p:cNvPr id="7" name="TextBox 3">
            <a:extLst>
              <a:ext uri="{FF2B5EF4-FFF2-40B4-BE49-F238E27FC236}">
                <a16:creationId xmlns:a16="http://schemas.microsoft.com/office/drawing/2014/main" id="{BD9A2ECA-1EB8-E04F-A55E-96831DD3DE22}"/>
              </a:ext>
            </a:extLst>
          </p:cNvPr>
          <p:cNvSpPr txBox="1"/>
          <p:nvPr/>
        </p:nvSpPr>
        <p:spPr>
          <a:xfrm>
            <a:off x="5181600" y="1060162"/>
            <a:ext cx="19202400" cy="112065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43427" tIns="143427" rIns="143427" bIns="143427">
            <a:spAutoFit/>
          </a:bodyPr>
          <a:lstStyle>
            <a:lvl1pPr defTabSz="914365">
              <a:spcBef>
                <a:spcPts val="500"/>
              </a:spcBef>
              <a:defRPr sz="7000" b="0">
                <a:solidFill>
                  <a:srgbClr val="070E41"/>
                </a:solidFill>
                <a:latin typeface="Segoe UI"/>
                <a:ea typeface="Segoe UI"/>
                <a:cs typeface="Segoe UI"/>
                <a:sym typeface="Segoe UI"/>
              </a:defRPr>
            </a:lvl1pPr>
          </a:lstStyle>
          <a:p>
            <a:pPr algn="l"/>
            <a:r>
              <a:rPr lang="en-US" sz="5400" dirty="0"/>
              <a:t>Helm – Key Concepts</a:t>
            </a:r>
          </a:p>
        </p:txBody>
      </p:sp>
      <p:pic>
        <p:nvPicPr>
          <p:cNvPr id="8" name="Image" descr="Image">
            <a:extLst>
              <a:ext uri="{FF2B5EF4-FFF2-40B4-BE49-F238E27FC236}">
                <a16:creationId xmlns:a16="http://schemas.microsoft.com/office/drawing/2014/main" id="{735EBD8F-DF39-6844-8DC5-0083AA03C9E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1949" y="-577516"/>
            <a:ext cx="6058003" cy="6058002"/>
          </a:xfrm>
          <a:prstGeom prst="rect">
            <a:avLst/>
          </a:prstGeom>
          <a:ln w="12700">
            <a:miter lim="400000"/>
          </a:ln>
        </p:spPr>
      </p:pic>
      <p:sp>
        <p:nvSpPr>
          <p:cNvPr id="3" name="Rectangle 2">
            <a:extLst>
              <a:ext uri="{FF2B5EF4-FFF2-40B4-BE49-F238E27FC236}">
                <a16:creationId xmlns:a16="http://schemas.microsoft.com/office/drawing/2014/main" id="{B70EDA0C-C01B-7A49-B071-897C4DEF9B30}"/>
              </a:ext>
            </a:extLst>
          </p:cNvPr>
          <p:cNvSpPr/>
          <p:nvPr/>
        </p:nvSpPr>
        <p:spPr>
          <a:xfrm>
            <a:off x="7347287" y="2766913"/>
            <a:ext cx="12649200" cy="10402848"/>
          </a:xfrm>
          <a:prstGeom prst="rect">
            <a:avLst/>
          </a:prstGeom>
        </p:spPr>
        <p:txBody>
          <a:bodyPr wrap="square">
            <a:spAutoFit/>
          </a:bodyPr>
          <a:lstStyle/>
          <a:p>
            <a:pPr marL="514350" indent="-514350" algn="l">
              <a:buFont typeface="+mj-lt"/>
              <a:buAutoNum type="arabicPeriod"/>
            </a:pPr>
            <a:r>
              <a:rPr lang="en-US" sz="5400" b="0" dirty="0">
                <a:latin typeface="Segoe UI" panose="020B0502040204020203" pitchFamily="34" charset="0"/>
                <a:cs typeface="Segoe UI" panose="020B0502040204020203" pitchFamily="34" charset="0"/>
              </a:rPr>
              <a:t>The </a:t>
            </a:r>
            <a:r>
              <a:rPr lang="en-US" sz="5400" b="0" i="1" dirty="0">
                <a:latin typeface="Segoe UI" panose="020B0502040204020203" pitchFamily="34" charset="0"/>
                <a:cs typeface="Segoe UI" panose="020B0502040204020203" pitchFamily="34" charset="0"/>
              </a:rPr>
              <a:t>chart</a:t>
            </a:r>
            <a:r>
              <a:rPr lang="en-US" sz="5400" b="0" dirty="0">
                <a:latin typeface="Segoe UI" panose="020B0502040204020203" pitchFamily="34" charset="0"/>
                <a:cs typeface="Segoe UI" panose="020B0502040204020203" pitchFamily="34" charset="0"/>
              </a:rPr>
              <a:t> is a bundle of information necessary to create an instance of a Kubernetes application.</a:t>
            </a:r>
          </a:p>
          <a:p>
            <a:pPr marL="514350" indent="-514350" algn="l">
              <a:buFont typeface="+mj-lt"/>
              <a:buAutoNum type="arabicPeriod"/>
            </a:pPr>
            <a:endParaRPr lang="en-US" sz="2800" b="0" dirty="0">
              <a:latin typeface="Segoe UI" panose="020B0502040204020203" pitchFamily="34" charset="0"/>
              <a:cs typeface="Segoe UI" panose="020B0502040204020203" pitchFamily="34" charset="0"/>
            </a:endParaRPr>
          </a:p>
          <a:p>
            <a:pPr marL="514350" indent="-514350" algn="l">
              <a:buFont typeface="+mj-lt"/>
              <a:buAutoNum type="arabicPeriod"/>
            </a:pPr>
            <a:r>
              <a:rPr lang="en-US" sz="5400" b="0" dirty="0">
                <a:latin typeface="Segoe UI" panose="020B0502040204020203" pitchFamily="34" charset="0"/>
                <a:cs typeface="Segoe UI" panose="020B0502040204020203" pitchFamily="34" charset="0"/>
              </a:rPr>
              <a:t>The </a:t>
            </a:r>
            <a:r>
              <a:rPr lang="en-US" sz="5400" b="0" i="1" dirty="0">
                <a:latin typeface="Segoe UI" panose="020B0502040204020203" pitchFamily="34" charset="0"/>
                <a:cs typeface="Segoe UI" panose="020B0502040204020203" pitchFamily="34" charset="0"/>
              </a:rPr>
              <a:t>config</a:t>
            </a:r>
            <a:r>
              <a:rPr lang="en-US" sz="5400" b="0" dirty="0">
                <a:latin typeface="Segoe UI" panose="020B0502040204020203" pitchFamily="34" charset="0"/>
                <a:cs typeface="Segoe UI" panose="020B0502040204020203" pitchFamily="34" charset="0"/>
              </a:rPr>
              <a:t> contains configuration information that can be merged into a packaged chart to create a releasable object.</a:t>
            </a:r>
          </a:p>
          <a:p>
            <a:pPr marL="514350" indent="-514350" algn="l">
              <a:buFont typeface="+mj-lt"/>
              <a:buAutoNum type="arabicPeriod"/>
            </a:pPr>
            <a:endParaRPr lang="en-US" sz="2400" b="0" dirty="0">
              <a:latin typeface="Segoe UI" panose="020B0502040204020203" pitchFamily="34" charset="0"/>
              <a:cs typeface="Segoe UI" panose="020B0502040204020203" pitchFamily="34" charset="0"/>
            </a:endParaRPr>
          </a:p>
          <a:p>
            <a:pPr marL="514350" indent="-514350" algn="l">
              <a:buFont typeface="+mj-lt"/>
              <a:buAutoNum type="arabicPeriod"/>
            </a:pPr>
            <a:r>
              <a:rPr lang="en-US" sz="5400" b="0" dirty="0">
                <a:latin typeface="Segoe UI" panose="020B0502040204020203" pitchFamily="34" charset="0"/>
                <a:cs typeface="Segoe UI" panose="020B0502040204020203" pitchFamily="34" charset="0"/>
              </a:rPr>
              <a:t>A </a:t>
            </a:r>
            <a:r>
              <a:rPr lang="en-US" sz="5400" b="0" i="1" dirty="0">
                <a:latin typeface="Segoe UI" panose="020B0502040204020203" pitchFamily="34" charset="0"/>
                <a:cs typeface="Segoe UI" panose="020B0502040204020203" pitchFamily="34" charset="0"/>
              </a:rPr>
              <a:t>release</a:t>
            </a:r>
            <a:r>
              <a:rPr lang="en-US" sz="5400" b="0" dirty="0">
                <a:latin typeface="Segoe UI" panose="020B0502040204020203" pitchFamily="34" charset="0"/>
                <a:cs typeface="Segoe UI" panose="020B0502040204020203" pitchFamily="34" charset="0"/>
              </a:rPr>
              <a:t> is a running instance of a </a:t>
            </a:r>
            <a:r>
              <a:rPr lang="en-US" sz="5400" b="0" i="1" dirty="0">
                <a:latin typeface="Segoe UI" panose="020B0502040204020203" pitchFamily="34" charset="0"/>
                <a:cs typeface="Segoe UI" panose="020B0502040204020203" pitchFamily="34" charset="0"/>
              </a:rPr>
              <a:t>chart</a:t>
            </a:r>
            <a:r>
              <a:rPr lang="en-US" sz="5400" b="0" dirty="0">
                <a:latin typeface="Segoe UI" panose="020B0502040204020203" pitchFamily="34" charset="0"/>
                <a:cs typeface="Segoe UI" panose="020B0502040204020203" pitchFamily="34" charset="0"/>
              </a:rPr>
              <a:t>, combined with a specific </a:t>
            </a:r>
            <a:r>
              <a:rPr lang="en-US" sz="5400" b="0" i="1" dirty="0">
                <a:latin typeface="Segoe UI" panose="020B0502040204020203" pitchFamily="34" charset="0"/>
                <a:cs typeface="Segoe UI" panose="020B0502040204020203" pitchFamily="34" charset="0"/>
              </a:rPr>
              <a:t>config</a:t>
            </a:r>
            <a:r>
              <a:rPr lang="en-US" sz="5400" b="0" dirty="0">
                <a:latin typeface="Segoe UI" panose="020B0502040204020203" pitchFamily="34" charset="0"/>
                <a:cs typeface="Segoe UI" panose="020B0502040204020203" pitchFamily="34" charset="0"/>
              </a:rPr>
              <a:t>.</a:t>
            </a:r>
          </a:p>
          <a:p>
            <a:pPr algn="l"/>
            <a:endParaRPr lang="en-US" sz="5400" b="0" dirty="0">
              <a:solidFill>
                <a:srgbClr val="333333"/>
              </a:solidFill>
              <a:latin typeface="Segoe UI" panose="020B0502040204020203" pitchFamily="34" charset="0"/>
              <a:cs typeface="Segoe UI" panose="020B0502040204020203" pitchFamily="34" charset="0"/>
            </a:endParaRPr>
          </a:p>
        </p:txBody>
      </p:sp>
      <p:pic>
        <p:nvPicPr>
          <p:cNvPr id="2" name="Picture 1">
            <a:extLst>
              <a:ext uri="{FF2B5EF4-FFF2-40B4-BE49-F238E27FC236}">
                <a16:creationId xmlns:a16="http://schemas.microsoft.com/office/drawing/2014/main" id="{92ED26B2-4F9E-9341-8F90-353DFB0AE89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5685" y="5072409"/>
            <a:ext cx="7353113" cy="4791053"/>
          </a:xfrm>
          <a:prstGeom prst="rect">
            <a:avLst/>
          </a:prstGeom>
          <a:ln>
            <a:noFill/>
          </a:ln>
          <a:effectLst>
            <a:softEdge rad="112500"/>
          </a:effectLst>
        </p:spPr>
      </p:pic>
    </p:spTree>
    <p:extLst>
      <p:ext uri="{BB962C8B-B14F-4D97-AF65-F5344CB8AC3E}">
        <p14:creationId xmlns:p14="http://schemas.microsoft.com/office/powerpoint/2010/main" val="686483211"/>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9" name="Image" descr="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212806"/>
            <a:ext cx="24384001" cy="4616613"/>
          </a:xfrm>
          <a:prstGeom prst="rect">
            <a:avLst/>
          </a:prstGeom>
          <a:ln w="12700">
            <a:miter lim="400000"/>
          </a:ln>
        </p:spPr>
      </p:pic>
      <p:sp>
        <p:nvSpPr>
          <p:cNvPr id="7" name="TextBox 3">
            <a:extLst>
              <a:ext uri="{FF2B5EF4-FFF2-40B4-BE49-F238E27FC236}">
                <a16:creationId xmlns:a16="http://schemas.microsoft.com/office/drawing/2014/main" id="{BD9A2ECA-1EB8-E04F-A55E-96831DD3DE22}"/>
              </a:ext>
            </a:extLst>
          </p:cNvPr>
          <p:cNvSpPr txBox="1"/>
          <p:nvPr/>
        </p:nvSpPr>
        <p:spPr>
          <a:xfrm>
            <a:off x="5181600" y="1060162"/>
            <a:ext cx="19202400" cy="112065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43427" tIns="143427" rIns="143427" bIns="143427">
            <a:spAutoFit/>
          </a:bodyPr>
          <a:lstStyle>
            <a:lvl1pPr defTabSz="914365">
              <a:spcBef>
                <a:spcPts val="500"/>
              </a:spcBef>
              <a:defRPr sz="7000" b="0">
                <a:solidFill>
                  <a:srgbClr val="070E41"/>
                </a:solidFill>
                <a:latin typeface="Segoe UI"/>
                <a:ea typeface="Segoe UI"/>
                <a:cs typeface="Segoe UI"/>
                <a:sym typeface="Segoe UI"/>
              </a:defRPr>
            </a:lvl1pPr>
          </a:lstStyle>
          <a:p>
            <a:pPr algn="l"/>
            <a:r>
              <a:rPr lang="en-US" sz="5400" dirty="0"/>
              <a:t>Helm – Key Concepts</a:t>
            </a:r>
          </a:p>
        </p:txBody>
      </p:sp>
      <p:pic>
        <p:nvPicPr>
          <p:cNvPr id="2" name="Picture 1">
            <a:extLst>
              <a:ext uri="{FF2B5EF4-FFF2-40B4-BE49-F238E27FC236}">
                <a16:creationId xmlns:a16="http://schemas.microsoft.com/office/drawing/2014/main" id="{0ADDBB10-5ABA-2144-888A-696AEA3259B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0844" y="2587508"/>
            <a:ext cx="21861633" cy="10262218"/>
          </a:xfrm>
          <a:prstGeom prst="rect">
            <a:avLst/>
          </a:prstGeom>
        </p:spPr>
      </p:pic>
      <p:pic>
        <p:nvPicPr>
          <p:cNvPr id="8" name="Image" descr="Image">
            <a:extLst>
              <a:ext uri="{FF2B5EF4-FFF2-40B4-BE49-F238E27FC236}">
                <a16:creationId xmlns:a16="http://schemas.microsoft.com/office/drawing/2014/main" id="{735EBD8F-DF39-6844-8DC5-0083AA03C9E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0844" y="-506164"/>
            <a:ext cx="4167991" cy="4167990"/>
          </a:xfrm>
          <a:prstGeom prst="rect">
            <a:avLst/>
          </a:prstGeom>
          <a:ln w="12700">
            <a:miter lim="400000"/>
          </a:ln>
        </p:spPr>
      </p:pic>
      <p:pic>
        <p:nvPicPr>
          <p:cNvPr id="4" name="Picture 3">
            <a:extLst>
              <a:ext uri="{FF2B5EF4-FFF2-40B4-BE49-F238E27FC236}">
                <a16:creationId xmlns:a16="http://schemas.microsoft.com/office/drawing/2014/main" id="{00A8B8DF-8593-D34D-B5AD-84F71670CE4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199183" y="6937294"/>
            <a:ext cx="8040089" cy="5238664"/>
          </a:xfrm>
          <a:prstGeom prst="rect">
            <a:avLst/>
          </a:prstGeom>
        </p:spPr>
      </p:pic>
    </p:spTree>
    <p:extLst>
      <p:ext uri="{BB962C8B-B14F-4D97-AF65-F5344CB8AC3E}">
        <p14:creationId xmlns:p14="http://schemas.microsoft.com/office/powerpoint/2010/main" val="204459353"/>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9" name="Image" descr="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212806"/>
            <a:ext cx="24384001" cy="4616613"/>
          </a:xfrm>
          <a:prstGeom prst="rect">
            <a:avLst/>
          </a:prstGeom>
          <a:ln w="12700">
            <a:miter lim="400000"/>
          </a:ln>
        </p:spPr>
      </p:pic>
      <p:sp>
        <p:nvSpPr>
          <p:cNvPr id="7" name="TextBox 3">
            <a:extLst>
              <a:ext uri="{FF2B5EF4-FFF2-40B4-BE49-F238E27FC236}">
                <a16:creationId xmlns:a16="http://schemas.microsoft.com/office/drawing/2014/main" id="{BD9A2ECA-1EB8-E04F-A55E-96831DD3DE22}"/>
              </a:ext>
            </a:extLst>
          </p:cNvPr>
          <p:cNvSpPr txBox="1"/>
          <p:nvPr/>
        </p:nvSpPr>
        <p:spPr>
          <a:xfrm>
            <a:off x="5181600" y="1060162"/>
            <a:ext cx="19202400" cy="112065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43427" tIns="143427" rIns="143427" bIns="143427">
            <a:spAutoFit/>
          </a:bodyPr>
          <a:lstStyle>
            <a:lvl1pPr defTabSz="914365">
              <a:spcBef>
                <a:spcPts val="500"/>
              </a:spcBef>
              <a:defRPr sz="7000" b="0">
                <a:solidFill>
                  <a:srgbClr val="070E41"/>
                </a:solidFill>
                <a:latin typeface="Segoe UI"/>
                <a:ea typeface="Segoe UI"/>
                <a:cs typeface="Segoe UI"/>
                <a:sym typeface="Segoe UI"/>
              </a:defRPr>
            </a:lvl1pPr>
          </a:lstStyle>
          <a:p>
            <a:pPr algn="l"/>
            <a:r>
              <a:rPr lang="en-US" sz="5400" dirty="0"/>
              <a:t>Helm – Values and Templates</a:t>
            </a:r>
          </a:p>
        </p:txBody>
      </p:sp>
      <p:pic>
        <p:nvPicPr>
          <p:cNvPr id="8" name="Image" descr="Image">
            <a:extLst>
              <a:ext uri="{FF2B5EF4-FFF2-40B4-BE49-F238E27FC236}">
                <a16:creationId xmlns:a16="http://schemas.microsoft.com/office/drawing/2014/main" id="{735EBD8F-DF39-6844-8DC5-0083AA03C9E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0844" y="-506164"/>
            <a:ext cx="4167991" cy="4167990"/>
          </a:xfrm>
          <a:prstGeom prst="rect">
            <a:avLst/>
          </a:prstGeom>
          <a:ln w="12700">
            <a:miter lim="400000"/>
          </a:ln>
        </p:spPr>
      </p:pic>
      <p:pic>
        <p:nvPicPr>
          <p:cNvPr id="3" name="Picture 2">
            <a:extLst>
              <a:ext uri="{FF2B5EF4-FFF2-40B4-BE49-F238E27FC236}">
                <a16:creationId xmlns:a16="http://schemas.microsoft.com/office/drawing/2014/main" id="{6A47E9C7-2A93-714D-AE66-40234021347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14482" y="3291267"/>
            <a:ext cx="19960507" cy="9558255"/>
          </a:xfrm>
          <a:prstGeom prst="rect">
            <a:avLst/>
          </a:prstGeom>
          <a:ln>
            <a:noFill/>
          </a:ln>
          <a:effectLst>
            <a:softEdge rad="112500"/>
          </a:effectLst>
        </p:spPr>
      </p:pic>
      <p:pic>
        <p:nvPicPr>
          <p:cNvPr id="5" name="Picture 4">
            <a:extLst>
              <a:ext uri="{FF2B5EF4-FFF2-40B4-BE49-F238E27FC236}">
                <a16:creationId xmlns:a16="http://schemas.microsoft.com/office/drawing/2014/main" id="{A0B6697B-87C9-4548-A95E-FC4D539BD4D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991853" y="3874151"/>
            <a:ext cx="6970294" cy="1206397"/>
          </a:xfrm>
          <a:prstGeom prst="rect">
            <a:avLst/>
          </a:prstGeom>
        </p:spPr>
      </p:pic>
    </p:spTree>
    <p:extLst>
      <p:ext uri="{BB962C8B-B14F-4D97-AF65-F5344CB8AC3E}">
        <p14:creationId xmlns:p14="http://schemas.microsoft.com/office/powerpoint/2010/main" val="642036747"/>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9" name="Image" descr="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212806"/>
            <a:ext cx="24384001" cy="4616613"/>
          </a:xfrm>
          <a:prstGeom prst="rect">
            <a:avLst/>
          </a:prstGeom>
          <a:ln w="12700">
            <a:miter lim="400000"/>
          </a:ln>
        </p:spPr>
      </p:pic>
      <p:sp>
        <p:nvSpPr>
          <p:cNvPr id="7" name="TextBox 3">
            <a:extLst>
              <a:ext uri="{FF2B5EF4-FFF2-40B4-BE49-F238E27FC236}">
                <a16:creationId xmlns:a16="http://schemas.microsoft.com/office/drawing/2014/main" id="{BD9A2ECA-1EB8-E04F-A55E-96831DD3DE22}"/>
              </a:ext>
            </a:extLst>
          </p:cNvPr>
          <p:cNvSpPr txBox="1"/>
          <p:nvPr/>
        </p:nvSpPr>
        <p:spPr>
          <a:xfrm>
            <a:off x="5181600" y="1060162"/>
            <a:ext cx="19202400" cy="112065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43427" tIns="143427" rIns="143427" bIns="143427">
            <a:spAutoFit/>
          </a:bodyPr>
          <a:lstStyle>
            <a:lvl1pPr defTabSz="914365">
              <a:spcBef>
                <a:spcPts val="500"/>
              </a:spcBef>
              <a:defRPr sz="7000" b="0">
                <a:solidFill>
                  <a:srgbClr val="070E41"/>
                </a:solidFill>
                <a:latin typeface="Segoe UI"/>
                <a:ea typeface="Segoe UI"/>
                <a:cs typeface="Segoe UI"/>
                <a:sym typeface="Segoe UI"/>
              </a:defRPr>
            </a:lvl1pPr>
          </a:lstStyle>
          <a:p>
            <a:pPr algn="l"/>
            <a:r>
              <a:rPr lang="en-US" sz="5400" dirty="0"/>
              <a:t>Helm – Values and Templates</a:t>
            </a:r>
          </a:p>
        </p:txBody>
      </p:sp>
      <p:pic>
        <p:nvPicPr>
          <p:cNvPr id="8" name="Image" descr="Image">
            <a:extLst>
              <a:ext uri="{FF2B5EF4-FFF2-40B4-BE49-F238E27FC236}">
                <a16:creationId xmlns:a16="http://schemas.microsoft.com/office/drawing/2014/main" id="{735EBD8F-DF39-6844-8DC5-0083AA03C9E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0844" y="-506164"/>
            <a:ext cx="4167991" cy="4167990"/>
          </a:xfrm>
          <a:prstGeom prst="rect">
            <a:avLst/>
          </a:prstGeom>
          <a:ln w="12700">
            <a:miter lim="400000"/>
          </a:ln>
        </p:spPr>
      </p:pic>
      <p:pic>
        <p:nvPicPr>
          <p:cNvPr id="5" name="Picture 4">
            <a:extLst>
              <a:ext uri="{FF2B5EF4-FFF2-40B4-BE49-F238E27FC236}">
                <a16:creationId xmlns:a16="http://schemas.microsoft.com/office/drawing/2014/main" id="{A0B6697B-87C9-4548-A95E-FC4D539BD4D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91853" y="3874151"/>
            <a:ext cx="6970294" cy="1206397"/>
          </a:xfrm>
          <a:prstGeom prst="rect">
            <a:avLst/>
          </a:prstGeom>
        </p:spPr>
      </p:pic>
      <p:pic>
        <p:nvPicPr>
          <p:cNvPr id="2" name="Picture 1">
            <a:extLst>
              <a:ext uri="{FF2B5EF4-FFF2-40B4-BE49-F238E27FC236}">
                <a16:creationId xmlns:a16="http://schemas.microsoft.com/office/drawing/2014/main" id="{5E028800-AB3D-394E-9C33-38F602B136F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50987" y="3450251"/>
            <a:ext cx="19848616" cy="9152881"/>
          </a:xfrm>
          <a:prstGeom prst="rect">
            <a:avLst/>
          </a:prstGeom>
        </p:spPr>
      </p:pic>
    </p:spTree>
    <p:extLst>
      <p:ext uri="{BB962C8B-B14F-4D97-AF65-F5344CB8AC3E}">
        <p14:creationId xmlns:p14="http://schemas.microsoft.com/office/powerpoint/2010/main" val="1895199787"/>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4" name="Image" descr="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22055" y="112855"/>
            <a:ext cx="3939891" cy="3939891"/>
          </a:xfrm>
          <a:prstGeom prst="rect">
            <a:avLst/>
          </a:prstGeom>
          <a:ln w="12700">
            <a:miter lim="400000"/>
          </a:ln>
        </p:spPr>
      </p:pic>
      <p:sp>
        <p:nvSpPr>
          <p:cNvPr id="225" name="Why Helm 3?…"/>
          <p:cNvSpPr txBox="1"/>
          <p:nvPr/>
        </p:nvSpPr>
        <p:spPr>
          <a:xfrm>
            <a:off x="348154" y="3211052"/>
            <a:ext cx="23099250" cy="868955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nSpc>
                <a:spcPct val="80000"/>
              </a:lnSpc>
              <a:defRPr sz="9000" b="0">
                <a:latin typeface="Microsoft Sans Serif"/>
                <a:ea typeface="Microsoft Sans Serif"/>
                <a:cs typeface="Microsoft Sans Serif"/>
                <a:sym typeface="Microsoft Sans Serif"/>
              </a:defRPr>
            </a:pPr>
            <a:endParaRPr dirty="0"/>
          </a:p>
          <a:p>
            <a:pPr>
              <a:lnSpc>
                <a:spcPct val="80000"/>
              </a:lnSpc>
              <a:defRPr sz="9000" b="0">
                <a:latin typeface="Microsoft Sans Serif"/>
                <a:ea typeface="Microsoft Sans Serif"/>
                <a:cs typeface="Microsoft Sans Serif"/>
                <a:sym typeface="Microsoft Sans Serif"/>
              </a:defRPr>
            </a:pPr>
            <a:r>
              <a:rPr dirty="0"/>
              <a:t>v3 </a:t>
            </a:r>
            <a:r>
              <a:rPr lang="en-US" dirty="0"/>
              <a:t>O</a:t>
            </a:r>
            <a:r>
              <a:rPr dirty="0"/>
              <a:t>verview</a:t>
            </a:r>
          </a:p>
          <a:p>
            <a:pPr algn="l">
              <a:lnSpc>
                <a:spcPct val="80000"/>
              </a:lnSpc>
              <a:defRPr sz="8000" b="0">
                <a:latin typeface="Microsoft Sans Serif"/>
                <a:ea typeface="Microsoft Sans Serif"/>
                <a:cs typeface="Microsoft Sans Serif"/>
                <a:sym typeface="Microsoft Sans Serif"/>
              </a:defRPr>
            </a:pPr>
            <a:r>
              <a:rPr dirty="0"/>
              <a:t> </a:t>
            </a:r>
          </a:p>
          <a:p>
            <a:pPr marL="802105" indent="-802105" algn="l">
              <a:buSzPct val="100000"/>
              <a:buChar char="-"/>
              <a:defRPr sz="8000" b="0">
                <a:latin typeface="Microsoft Sans Serif"/>
                <a:ea typeface="Microsoft Sans Serif"/>
                <a:cs typeface="Microsoft Sans Serif"/>
                <a:sym typeface="Microsoft Sans Serif"/>
              </a:defRPr>
            </a:pPr>
            <a:r>
              <a:rPr lang="en-US" sz="5400" dirty="0"/>
              <a:t>B</a:t>
            </a:r>
            <a:r>
              <a:rPr sz="5400" dirty="0"/>
              <a:t>ased on community best practices</a:t>
            </a:r>
          </a:p>
          <a:p>
            <a:pPr marL="802105" indent="-802105" algn="l">
              <a:buSzPct val="100000"/>
              <a:buChar char="-"/>
              <a:defRPr sz="8000" b="0">
                <a:latin typeface="Microsoft Sans Serif"/>
                <a:ea typeface="Microsoft Sans Serif"/>
                <a:cs typeface="Microsoft Sans Serif"/>
                <a:sym typeface="Microsoft Sans Serif"/>
              </a:defRPr>
            </a:pPr>
            <a:r>
              <a:rPr lang="en-US" sz="5400" dirty="0"/>
              <a:t>D</a:t>
            </a:r>
            <a:r>
              <a:rPr sz="5400" dirty="0"/>
              <a:t>ramatic simplification</a:t>
            </a:r>
          </a:p>
          <a:p>
            <a:pPr marL="802105" indent="-802105" algn="l">
              <a:buSzPct val="100000"/>
              <a:buChar char="-"/>
              <a:defRPr sz="8000" b="0">
                <a:latin typeface="Microsoft Sans Serif"/>
                <a:ea typeface="Microsoft Sans Serif"/>
                <a:cs typeface="Microsoft Sans Serif"/>
                <a:sym typeface="Microsoft Sans Serif"/>
              </a:defRPr>
            </a:pPr>
            <a:r>
              <a:rPr lang="en-US" sz="5400" dirty="0"/>
              <a:t>A</a:t>
            </a:r>
            <a:r>
              <a:rPr sz="5400" dirty="0"/>
              <a:t>rchitectural changes (security as priority)</a:t>
            </a:r>
            <a:endParaRPr lang="en-US" sz="5400" dirty="0"/>
          </a:p>
          <a:p>
            <a:pPr marL="802105" indent="-802105" algn="l">
              <a:buSzPct val="100000"/>
              <a:buChar char="-"/>
              <a:defRPr sz="8000" b="0">
                <a:latin typeface="Microsoft Sans Serif"/>
                <a:ea typeface="Microsoft Sans Serif"/>
                <a:cs typeface="Microsoft Sans Serif"/>
                <a:sym typeface="Microsoft Sans Serif"/>
              </a:defRPr>
            </a:pPr>
            <a:r>
              <a:rPr lang="en-US" sz="5400" dirty="0"/>
              <a:t>Removal of Tiller</a:t>
            </a:r>
          </a:p>
          <a:p>
            <a:pPr marL="802105" indent="-802105" algn="l">
              <a:buSzPct val="100000"/>
              <a:buFontTx/>
              <a:buChar char="-"/>
              <a:defRPr sz="8000" b="0">
                <a:latin typeface="Microsoft Sans Serif"/>
                <a:ea typeface="Microsoft Sans Serif"/>
                <a:cs typeface="Microsoft Sans Serif"/>
                <a:sym typeface="Microsoft Sans Serif"/>
              </a:defRPr>
            </a:pPr>
            <a:r>
              <a:rPr lang="en-US" sz="5400" dirty="0">
                <a:sym typeface="Microsoft Sans Serif"/>
              </a:rPr>
              <a:t>Name (or --generate-name) is now required on install</a:t>
            </a:r>
          </a:p>
          <a:p>
            <a:pPr marL="802105" indent="-802105" algn="l">
              <a:buSzPct val="100000"/>
              <a:buChar char="-"/>
              <a:defRPr sz="8000" b="0">
                <a:latin typeface="Microsoft Sans Serif"/>
                <a:ea typeface="Microsoft Sans Serif"/>
                <a:cs typeface="Microsoft Sans Serif"/>
                <a:sym typeface="Microsoft Sans Serif"/>
              </a:defRPr>
            </a:pPr>
            <a:endParaRPr dirty="0"/>
          </a:p>
        </p:txBody>
      </p:sp>
      <p:sp>
        <p:nvSpPr>
          <p:cNvPr id="2" name="Rectangle 1">
            <a:extLst>
              <a:ext uri="{FF2B5EF4-FFF2-40B4-BE49-F238E27FC236}">
                <a16:creationId xmlns:a16="http://schemas.microsoft.com/office/drawing/2014/main" id="{2A562E09-D113-EF4E-90F5-B7558FD06466}"/>
              </a:ext>
            </a:extLst>
          </p:cNvPr>
          <p:cNvSpPr/>
          <p:nvPr/>
        </p:nvSpPr>
        <p:spPr>
          <a:xfrm>
            <a:off x="18847983" y="12633158"/>
            <a:ext cx="4867037" cy="553998"/>
          </a:xfrm>
          <a:prstGeom prst="rect">
            <a:avLst/>
          </a:prstGeom>
        </p:spPr>
        <p:txBody>
          <a:bodyPr wrap="none">
            <a:spAutoFit/>
          </a:bodyPr>
          <a:lstStyle/>
          <a:p>
            <a:r>
              <a:rPr lang="en-US" dirty="0">
                <a:hlinkClick r:id="rId4"/>
              </a:rPr>
              <a:t>https://helm.sh/docs/faq/</a:t>
            </a:r>
            <a:endParaRPr lang="en-US" dirty="0"/>
          </a:p>
        </p:txBody>
      </p:sp>
      <p:pic>
        <p:nvPicPr>
          <p:cNvPr id="3" name="Picture 2">
            <a:extLst>
              <a:ext uri="{FF2B5EF4-FFF2-40B4-BE49-F238E27FC236}">
                <a16:creationId xmlns:a16="http://schemas.microsoft.com/office/drawing/2014/main" id="{21BFF57C-2BE8-6245-8C19-0F72AA495C7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47608" y="10879263"/>
            <a:ext cx="7592774" cy="2030894"/>
          </a:xfrm>
          <a:prstGeom prst="rect">
            <a:avLst/>
          </a:prstGeom>
        </p:spPr>
      </p:pic>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 descr="Image">
            <a:extLst>
              <a:ext uri="{FF2B5EF4-FFF2-40B4-BE49-F238E27FC236}">
                <a16:creationId xmlns:a16="http://schemas.microsoft.com/office/drawing/2014/main" id="{88E73975-9293-0441-BAC7-6D8E05355C4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1" y="2766913"/>
            <a:ext cx="24384001" cy="11670691"/>
          </a:xfrm>
          <a:prstGeom prst="rect">
            <a:avLst/>
          </a:prstGeom>
          <a:ln w="12700">
            <a:miter lim="400000"/>
          </a:ln>
        </p:spPr>
      </p:pic>
      <p:pic>
        <p:nvPicPr>
          <p:cNvPr id="229" name="Image" descr="Image"/>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212806"/>
            <a:ext cx="24384001" cy="4616613"/>
          </a:xfrm>
          <a:prstGeom prst="rect">
            <a:avLst/>
          </a:prstGeom>
          <a:ln w="12700">
            <a:miter lim="400000"/>
          </a:ln>
        </p:spPr>
      </p:pic>
      <p:sp>
        <p:nvSpPr>
          <p:cNvPr id="7" name="TextBox 3">
            <a:extLst>
              <a:ext uri="{FF2B5EF4-FFF2-40B4-BE49-F238E27FC236}">
                <a16:creationId xmlns:a16="http://schemas.microsoft.com/office/drawing/2014/main" id="{BD9A2ECA-1EB8-E04F-A55E-96831DD3DE22}"/>
              </a:ext>
            </a:extLst>
          </p:cNvPr>
          <p:cNvSpPr txBox="1"/>
          <p:nvPr/>
        </p:nvSpPr>
        <p:spPr>
          <a:xfrm>
            <a:off x="5181600" y="1060162"/>
            <a:ext cx="19202400" cy="112065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43427" tIns="143427" rIns="143427" bIns="143427">
            <a:spAutoFit/>
          </a:bodyPr>
          <a:lstStyle>
            <a:lvl1pPr defTabSz="914365">
              <a:spcBef>
                <a:spcPts val="500"/>
              </a:spcBef>
              <a:defRPr sz="7000" b="0">
                <a:solidFill>
                  <a:srgbClr val="070E41"/>
                </a:solidFill>
                <a:latin typeface="Segoe UI"/>
                <a:ea typeface="Segoe UI"/>
                <a:cs typeface="Segoe UI"/>
                <a:sym typeface="Segoe UI"/>
              </a:defRPr>
            </a:lvl1pPr>
          </a:lstStyle>
          <a:p>
            <a:pPr algn="l"/>
            <a:r>
              <a:rPr lang="en-US" sz="5400" dirty="0"/>
              <a:t>Helm – Resources</a:t>
            </a:r>
          </a:p>
        </p:txBody>
      </p:sp>
      <p:pic>
        <p:nvPicPr>
          <p:cNvPr id="8" name="Image" descr="Image">
            <a:extLst>
              <a:ext uri="{FF2B5EF4-FFF2-40B4-BE49-F238E27FC236}">
                <a16:creationId xmlns:a16="http://schemas.microsoft.com/office/drawing/2014/main" id="{735EBD8F-DF39-6844-8DC5-0083AA03C9E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1949" y="-577516"/>
            <a:ext cx="6058003" cy="6058002"/>
          </a:xfrm>
          <a:prstGeom prst="rect">
            <a:avLst/>
          </a:prstGeom>
          <a:ln w="12700">
            <a:miter lim="400000"/>
          </a:ln>
        </p:spPr>
      </p:pic>
      <p:sp>
        <p:nvSpPr>
          <p:cNvPr id="10" name="Rectangle 9">
            <a:extLst>
              <a:ext uri="{FF2B5EF4-FFF2-40B4-BE49-F238E27FC236}">
                <a16:creationId xmlns:a16="http://schemas.microsoft.com/office/drawing/2014/main" id="{5D06D16E-8E8D-314B-AC54-9F8B9555B7D8}"/>
              </a:ext>
            </a:extLst>
          </p:cNvPr>
          <p:cNvSpPr/>
          <p:nvPr/>
        </p:nvSpPr>
        <p:spPr>
          <a:xfrm>
            <a:off x="5181600" y="2940177"/>
            <a:ext cx="12649200" cy="4247317"/>
          </a:xfrm>
          <a:prstGeom prst="rect">
            <a:avLst/>
          </a:prstGeom>
        </p:spPr>
        <p:txBody>
          <a:bodyPr wrap="square">
            <a:spAutoFit/>
          </a:bodyPr>
          <a:lstStyle/>
          <a:p>
            <a:pPr marL="685800" indent="-685800" algn="l">
              <a:buFont typeface="Arial" panose="020B0604020202020204" pitchFamily="34" charset="0"/>
              <a:buChar char="•"/>
            </a:pPr>
            <a:r>
              <a:rPr lang="en-US" sz="5400" u="sng" dirty="0">
                <a:hlinkClick r:id="rId6"/>
              </a:rPr>
              <a:t>Documentation: helm.sh/docs</a:t>
            </a:r>
            <a:endParaRPr lang="en-US" sz="5400" u="sng" dirty="0"/>
          </a:p>
          <a:p>
            <a:pPr marL="685800" indent="-685800" algn="l">
              <a:buFont typeface="Arial" panose="020B0604020202020204" pitchFamily="34" charset="0"/>
              <a:buChar char="•"/>
            </a:pPr>
            <a:r>
              <a:rPr lang="en-US" sz="5400" dirty="0">
                <a:hlinkClick r:id="rId7"/>
              </a:rPr>
              <a:t>Video: Helm Intro</a:t>
            </a:r>
            <a:endParaRPr lang="en-US" sz="5400" dirty="0"/>
          </a:p>
          <a:p>
            <a:pPr marL="685800" indent="-685800" algn="l">
              <a:buFont typeface="Arial" panose="020B0604020202020204" pitchFamily="34" charset="0"/>
              <a:buChar char="•"/>
            </a:pPr>
            <a:r>
              <a:rPr lang="en-US" sz="5400" dirty="0">
                <a:hlinkClick r:id="rId8"/>
              </a:rPr>
              <a:t>Video: Helm 3 Deep Dive</a:t>
            </a:r>
            <a:endParaRPr lang="en-US" sz="5400" dirty="0"/>
          </a:p>
          <a:p>
            <a:pPr marL="685800" indent="-685800" algn="l">
              <a:buFont typeface="Arial" panose="020B0604020202020204" pitchFamily="34" charset="0"/>
              <a:buChar char="•"/>
            </a:pPr>
            <a:r>
              <a:rPr lang="en-US" sz="5400" dirty="0">
                <a:hlinkClick r:id="rId9"/>
              </a:rPr>
              <a:t>Helm Charts on GitHub</a:t>
            </a:r>
            <a:endParaRPr lang="en-US" sz="5400" dirty="0"/>
          </a:p>
          <a:p>
            <a:pPr marL="685800" indent="-685800" algn="l">
              <a:buFont typeface="Arial" panose="020B0604020202020204" pitchFamily="34" charset="0"/>
              <a:buChar char="•"/>
            </a:pPr>
            <a:endParaRPr lang="en-US" sz="5400" b="0" dirty="0">
              <a:solidFill>
                <a:srgbClr val="333333"/>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705442589"/>
      </p:ext>
    </p:extLst>
  </p:cSld>
  <p:clrMapOvr>
    <a:masterClrMapping/>
  </p:clrMapOvr>
  <p:transition spd="med"/>
</p:sld>
</file>

<file path=ppt/theme/theme1.xml><?xml version="1.0" encoding="utf-8"?>
<a:theme xmlns:a="http://schemas.openxmlformats.org/drawingml/2006/main"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0</TotalTime>
  <Words>586</Words>
  <Application>Microsoft Office PowerPoint</Application>
  <PresentationFormat>Custom</PresentationFormat>
  <Paragraphs>54</Paragraphs>
  <Slides>10</Slides>
  <Notes>10</Notes>
  <HiddenSlides>1</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10</vt:i4>
      </vt:variant>
    </vt:vector>
  </HeadingPairs>
  <TitlesOfParts>
    <vt:vector size="18" baseType="lpstr">
      <vt:lpstr>Arial</vt:lpstr>
      <vt:lpstr>Helvetica Light</vt:lpstr>
      <vt:lpstr>Helvetica Neue</vt:lpstr>
      <vt:lpstr>Helvetica Neue Light</vt:lpstr>
      <vt:lpstr>Helvetica Neue Medium</vt:lpstr>
      <vt:lpstr>Microsoft Sans Serif</vt:lpstr>
      <vt:lpstr>Segoe UI</vt:lpstr>
      <vt:lpstr>White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cp:lastModifiedBy/>
  <cp:revision>1</cp:revision>
  <dcterms:modified xsi:type="dcterms:W3CDTF">2021-03-24T22:52:39Z</dcterms:modified>
</cp:coreProperties>
</file>